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7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9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3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2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2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17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19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f6e779a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