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eb81f9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14816" y="5462016"/>
            <a:ext cx="792480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