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personwise.ai/t/e7a2a9d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