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jpg" ContentType="image/jpeg"/>
  <Default Extension="mp4" ContentType="video/mp4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  <p:sldId id="270" r:id="rId21"/>
  </p:sldIdLst>
  <p:sldSz cx="9753600" cy="73152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Relationship Id="rId19" Type="http://schemas.openxmlformats.org/officeDocument/2006/relationships/slide" Target="slides/slide13.xml"/><Relationship Id="rId20" Type="http://schemas.openxmlformats.org/officeDocument/2006/relationships/slide" Target="slides/slide14.xml"/><Relationship Id="rId21" Type="http://schemas.openxmlformats.org/officeDocument/2006/relationships/slide" Target="slides/slide15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microsoft.com/office/2007/relationships/media" Target="../media/media1.mp4"/><Relationship Id="rId4" Type="http://schemas.openxmlformats.org/officeDocument/2006/relationships/video" Target="../media/media1.mp4"/><Relationship Id="rId5" Type="http://schemas.openxmlformats.org/officeDocument/2006/relationships/image" Target="../media/image2.jpg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jpg"/><Relationship Id="rId3" Type="http://schemas.microsoft.com/office/2007/relationships/media" Target="../media/media2.mp4"/><Relationship Id="rId4" Type="http://schemas.openxmlformats.org/officeDocument/2006/relationships/video" Target="../media/media2.mp4"/><Relationship Id="rId5" Type="http://schemas.openxmlformats.org/officeDocument/2006/relationships/image" Target="../media/image4.jpg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5.jpg"/><Relationship Id="rId3" Type="http://schemas.microsoft.com/office/2007/relationships/media" Target="../media/media3.mp4"/><Relationship Id="rId4" Type="http://schemas.openxmlformats.org/officeDocument/2006/relationships/video" Target="../media/media3.mp4"/><Relationship Id="rId5" Type="http://schemas.openxmlformats.org/officeDocument/2006/relationships/image" Target="../media/image6.jpg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7.jpg"/><Relationship Id="rId3" Type="http://schemas.microsoft.com/office/2007/relationships/media" Target="../media/media4.mp4"/><Relationship Id="rId4" Type="http://schemas.openxmlformats.org/officeDocument/2006/relationships/video" Target="../media/media4.mp4"/><Relationship Id="rId5" Type="http://schemas.openxmlformats.org/officeDocument/2006/relationships/image" Target="../media/image8.jpg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9.jpg"/><Relationship Id="rId3" Type="http://schemas.microsoft.com/office/2007/relationships/media" Target="../media/media5.mp4"/><Relationship Id="rId4" Type="http://schemas.openxmlformats.org/officeDocument/2006/relationships/video" Target="../media/media5.mp4"/><Relationship Id="rId5" Type="http://schemas.openxmlformats.org/officeDocument/2006/relationships/image" Target="../media/image10.jpg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1.jpg"/><Relationship Id="rId3" Type="http://schemas.microsoft.com/office/2007/relationships/media" Target="../media/media6.mp4"/><Relationship Id="rId4" Type="http://schemas.openxmlformats.org/officeDocument/2006/relationships/video" Target="../media/media6.mp4"/><Relationship Id="rId5" Type="http://schemas.openxmlformats.org/officeDocument/2006/relationships/image" Target="../media/image12.jpg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3.jpg"/><Relationship Id="rId3" Type="http://schemas.microsoft.com/office/2007/relationships/media" Target="../media/media7.mp4"/><Relationship Id="rId4" Type="http://schemas.openxmlformats.org/officeDocument/2006/relationships/video" Target="../media/media7.mp4"/><Relationship Id="rId5" Type="http://schemas.openxmlformats.org/officeDocument/2006/relationships/image" Target="../media/image14.jpg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5.jpg"/><Relationship Id="rId3" Type="http://schemas.microsoft.com/office/2007/relationships/media" Target="../media/media8.mp4"/><Relationship Id="rId4" Type="http://schemas.openxmlformats.org/officeDocument/2006/relationships/video" Target="../media/media8.mp4"/><Relationship Id="rId5" Type="http://schemas.openxmlformats.org/officeDocument/2006/relationships/image" Target="../media/image16.jpg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7.jpg"/><Relationship Id="rId3" Type="http://schemas.microsoft.com/office/2007/relationships/media" Target="../media/media9.mp4"/><Relationship Id="rId4" Type="http://schemas.openxmlformats.org/officeDocument/2006/relationships/video" Target="../media/media9.mp4"/><Relationship Id="rId5" Type="http://schemas.openxmlformats.org/officeDocument/2006/relationships/image" Target="../media/image18.jpg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9.jpg"/><Relationship Id="rId3" Type="http://schemas.microsoft.com/office/2007/relationships/media" Target="../media/media10.mp4"/><Relationship Id="rId4" Type="http://schemas.openxmlformats.org/officeDocument/2006/relationships/video" Target="../media/media10.mp4"/><Relationship Id="rId5" Type="http://schemas.openxmlformats.org/officeDocument/2006/relationships/image" Target="../media/image20.jpg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1.jpg"/><Relationship Id="rId3" Type="http://schemas.microsoft.com/office/2007/relationships/media" Target="../media/media11.mp4"/><Relationship Id="rId4" Type="http://schemas.openxmlformats.org/officeDocument/2006/relationships/video" Target="../media/media11.mp4"/><Relationship Id="rId5" Type="http://schemas.openxmlformats.org/officeDocument/2006/relationships/image" Target="../media/image22.jpg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3.jpg"/><Relationship Id="rId3" Type="http://schemas.microsoft.com/office/2007/relationships/media" Target="../media/media12.mp4"/><Relationship Id="rId4" Type="http://schemas.openxmlformats.org/officeDocument/2006/relationships/video" Target="../media/media12.mp4"/><Relationship Id="rId5" Type="http://schemas.openxmlformats.org/officeDocument/2006/relationships/image" Target="../media/image24.jpg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5.jpg"/><Relationship Id="rId3" Type="http://schemas.microsoft.com/office/2007/relationships/media" Target="../media/media13.mp4"/><Relationship Id="rId4" Type="http://schemas.openxmlformats.org/officeDocument/2006/relationships/video" Target="../media/media13.mp4"/><Relationship Id="rId5" Type="http://schemas.openxmlformats.org/officeDocument/2006/relationships/image" Target="../media/image26.jpg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7.jpg"/><Relationship Id="rId3" Type="http://schemas.microsoft.com/office/2007/relationships/media" Target="../media/media14.mp4"/><Relationship Id="rId4" Type="http://schemas.openxmlformats.org/officeDocument/2006/relationships/video" Target="../media/media14.mp4"/><Relationship Id="rId5" Type="http://schemas.openxmlformats.org/officeDocument/2006/relationships/image" Target="../media/image28.jpg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9.jpg"/><Relationship Id="rId3" Type="http://schemas.openxmlformats.org/officeDocument/2006/relationships/hyperlink" Target="https://personwise.ai/t/e26825e8/public?entry_surface=public_courseware_pptx" TargetMode="Externa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>
            <a:hlinkClick r:id="rId3"/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