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hyperlink" Target="https://personwise.ai/t/cbcb10c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