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jpg" ContentType="image/jpeg"/>
  <Default Extension="mp4" ContentType="video/mp4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  <p:sldId id="270" r:id="rId21"/>
  </p:sldIdLst>
  <p:sldSz cx="9753600" cy="73152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Relationship Id="rId21" Type="http://schemas.openxmlformats.org/officeDocument/2006/relationships/slide" Target="slides/slide15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jpg"/><Relationship Id="rId3" Type="http://schemas.microsoft.com/office/2007/relationships/media" Target="../media/media1.mp4"/><Relationship Id="rId4" Type="http://schemas.openxmlformats.org/officeDocument/2006/relationships/video" Target="../media/media1.mp4"/><Relationship Id="rId5" Type="http://schemas.openxmlformats.org/officeDocument/2006/relationships/image" Target="../media/image2.jp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jpg"/><Relationship Id="rId3" Type="http://schemas.microsoft.com/office/2007/relationships/media" Target="../media/media2.mp4"/><Relationship Id="rId4" Type="http://schemas.openxmlformats.org/officeDocument/2006/relationships/video" Target="../media/media2.mp4"/><Relationship Id="rId5" Type="http://schemas.openxmlformats.org/officeDocument/2006/relationships/image" Target="../media/image4.jp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jpg"/><Relationship Id="rId3" Type="http://schemas.microsoft.com/office/2007/relationships/media" Target="../media/media3.mp4"/><Relationship Id="rId4" Type="http://schemas.openxmlformats.org/officeDocument/2006/relationships/video" Target="../media/media3.mp4"/><Relationship Id="rId5" Type="http://schemas.openxmlformats.org/officeDocument/2006/relationships/image" Target="../media/image6.jp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jpg"/><Relationship Id="rId3" Type="http://schemas.microsoft.com/office/2007/relationships/media" Target="../media/media4.mp4"/><Relationship Id="rId4" Type="http://schemas.openxmlformats.org/officeDocument/2006/relationships/video" Target="../media/media4.mp4"/><Relationship Id="rId5" Type="http://schemas.openxmlformats.org/officeDocument/2006/relationships/image" Target="../media/image8.jp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jpg"/><Relationship Id="rId3" Type="http://schemas.microsoft.com/office/2007/relationships/media" Target="../media/media5.mp4"/><Relationship Id="rId4" Type="http://schemas.openxmlformats.org/officeDocument/2006/relationships/video" Target="../media/media5.mp4"/><Relationship Id="rId5" Type="http://schemas.openxmlformats.org/officeDocument/2006/relationships/image" Target="../media/image10.jp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jpg"/><Relationship Id="rId3" Type="http://schemas.microsoft.com/office/2007/relationships/media" Target="../media/media6.mp4"/><Relationship Id="rId4" Type="http://schemas.openxmlformats.org/officeDocument/2006/relationships/video" Target="../media/media6.mp4"/><Relationship Id="rId5" Type="http://schemas.openxmlformats.org/officeDocument/2006/relationships/image" Target="../media/image12.jp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jpg"/><Relationship Id="rId3" Type="http://schemas.microsoft.com/office/2007/relationships/media" Target="../media/media7.mp4"/><Relationship Id="rId4" Type="http://schemas.openxmlformats.org/officeDocument/2006/relationships/video" Target="../media/media7.mp4"/><Relationship Id="rId5" Type="http://schemas.openxmlformats.org/officeDocument/2006/relationships/image" Target="../media/image14.jp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jpg"/><Relationship Id="rId3" Type="http://schemas.microsoft.com/office/2007/relationships/media" Target="../media/media8.mp4"/><Relationship Id="rId4" Type="http://schemas.openxmlformats.org/officeDocument/2006/relationships/video" Target="../media/media8.mp4"/><Relationship Id="rId5" Type="http://schemas.openxmlformats.org/officeDocument/2006/relationships/image" Target="../media/image16.jp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jpg"/><Relationship Id="rId3" Type="http://schemas.microsoft.com/office/2007/relationships/media" Target="../media/media9.mp4"/><Relationship Id="rId4" Type="http://schemas.openxmlformats.org/officeDocument/2006/relationships/video" Target="../media/media9.mp4"/><Relationship Id="rId5" Type="http://schemas.openxmlformats.org/officeDocument/2006/relationships/image" Target="../media/image18.jp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jpg"/><Relationship Id="rId3" Type="http://schemas.microsoft.com/office/2007/relationships/media" Target="../media/media10.mp4"/><Relationship Id="rId4" Type="http://schemas.openxmlformats.org/officeDocument/2006/relationships/video" Target="../media/media10.mp4"/><Relationship Id="rId5" Type="http://schemas.openxmlformats.org/officeDocument/2006/relationships/image" Target="../media/image20.jp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jpg"/><Relationship Id="rId3" Type="http://schemas.microsoft.com/office/2007/relationships/media" Target="../media/media11.mp4"/><Relationship Id="rId4" Type="http://schemas.openxmlformats.org/officeDocument/2006/relationships/video" Target="../media/media11.mp4"/><Relationship Id="rId5" Type="http://schemas.openxmlformats.org/officeDocument/2006/relationships/image" Target="../media/image22.jp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3.jpg"/><Relationship Id="rId3" Type="http://schemas.microsoft.com/office/2007/relationships/media" Target="../media/media12.mp4"/><Relationship Id="rId4" Type="http://schemas.openxmlformats.org/officeDocument/2006/relationships/video" Target="../media/media12.mp4"/><Relationship Id="rId5" Type="http://schemas.openxmlformats.org/officeDocument/2006/relationships/image" Target="../media/image24.jp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5.jpg"/><Relationship Id="rId3" Type="http://schemas.microsoft.com/office/2007/relationships/media" Target="../media/media13.mp4"/><Relationship Id="rId4" Type="http://schemas.openxmlformats.org/officeDocument/2006/relationships/video" Target="../media/media13.mp4"/><Relationship Id="rId5" Type="http://schemas.openxmlformats.org/officeDocument/2006/relationships/image" Target="../media/image26.jp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7.jpg"/><Relationship Id="rId3" Type="http://schemas.microsoft.com/office/2007/relationships/media" Target="../media/media14.mp4"/><Relationship Id="rId4" Type="http://schemas.openxmlformats.org/officeDocument/2006/relationships/video" Target="../media/media14.mp4"/><Relationship Id="rId5" Type="http://schemas.openxmlformats.org/officeDocument/2006/relationships/image" Target="../media/image28.jp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9.jpg"/><Relationship Id="rId3" Type="http://schemas.openxmlformats.org/officeDocument/2006/relationships/hyperlink" Target="https://personwise.ai/t/86ba9ce0/public?entry_surface=public_courseware_pptx" TargetMode="Externa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  <p:pic>
        <p:nvPicPr>
          <p:cNvPr id="3" name="movie.mp4">
            <a:hlinkClick r:id="" action="ppaction://media"/>
          </p:cNvPr>
          <p:cNvPicPr>
            <a:picLocks noChangeAspect="1"/>
          </p:cNvPicPr>
          <p:nvPr>
            <a:videoFile r:link="rId4"/>
            <p:extLst>
              <p:ext uri="{DAA4B4D4-6D71-4841-9C94-3DE7FCFB9230}">
                <p14:media xmlns:p14="http://schemas.microsoft.com/office/powerpoint/2010/main" r:embed="rId3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8363712" y="5462016"/>
            <a:ext cx="1243584" cy="170688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>
          <p:childTnLst>
            <p:video>
              <p:cMediaNode vol="80000">
                <p:cTn id="2" fill="hold" display="0">
                  <p:stCondLst>
                    <p:cond delay="0"/>
                  </p:stCondLst>
                </p:cTn>
                <p:tgtEl>
                  <p:spTgt spid="3"/>
                </p:tgtEl>
              </p:cMediaNode>
            </p:video>
          </p:childTnLst>
        </p:cTn>
      </p:par>
    </p:tnLst>
  </p:timing>
</p:sld>
</file>

<file path=ppt/slides/slide1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pic>
        <p:nvPicPr>
          <p:cNvPr id="2" name="Picture 1" descr="image.jpg">
            <a:hlinkClick r:id="rId3"/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753600" cy="7315200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