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jpg" ContentType="image/jpe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  <p:sldId id="260" r:id="rId11"/>
    <p:sldId id="261" r:id="rId12"/>
    <p:sldId id="262" r:id="rId13"/>
    <p:sldId id="263" r:id="rId14"/>
    <p:sldId id="264" r:id="rId15"/>
    <p:sldId id="265" r:id="rId16"/>
    <p:sldId id="266" r:id="rId17"/>
    <p:sldId id="267" r:id="rId18"/>
    <p:sldId id="268" r:id="rId19"/>
    <p:sldId id="269" r:id="rId20"/>
    <p:sldId id="270" r:id="rId21"/>
  </p:sldIdLst>
  <p:sldSz cx="9753600" cy="73152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Relationship Id="rId11" Type="http://schemas.openxmlformats.org/officeDocument/2006/relationships/slide" Target="slides/slide5.xml"/><Relationship Id="rId12" Type="http://schemas.openxmlformats.org/officeDocument/2006/relationships/slide" Target="slides/slide6.xml"/><Relationship Id="rId13" Type="http://schemas.openxmlformats.org/officeDocument/2006/relationships/slide" Target="slides/slide7.xml"/><Relationship Id="rId14" Type="http://schemas.openxmlformats.org/officeDocument/2006/relationships/slide" Target="slides/slide8.xml"/><Relationship Id="rId15" Type="http://schemas.openxmlformats.org/officeDocument/2006/relationships/slide" Target="slides/slide9.xml"/><Relationship Id="rId16" Type="http://schemas.openxmlformats.org/officeDocument/2006/relationships/slide" Target="slides/slide10.xml"/><Relationship Id="rId17" Type="http://schemas.openxmlformats.org/officeDocument/2006/relationships/slide" Target="slides/slide11.xml"/><Relationship Id="rId18" Type="http://schemas.openxmlformats.org/officeDocument/2006/relationships/slide" Target="slides/slide12.xml"/><Relationship Id="rId19" Type="http://schemas.openxmlformats.org/officeDocument/2006/relationships/slide" Target="slides/slide13.xml"/><Relationship Id="rId20" Type="http://schemas.openxmlformats.org/officeDocument/2006/relationships/slide" Target="slides/slide14.xml"/><Relationship Id="rId21" Type="http://schemas.openxmlformats.org/officeDocument/2006/relationships/slide" Target="slides/slide15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.jpg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3.jpg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4.jpg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5.jpg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6.jpg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7.jpg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8.jpg"/></Relationships>
</file>

<file path=ppt/slides/_rels/slide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9.jpg"/></Relationships>
</file>

<file path=ppt/slides/_rels/slide1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0.jpg"/></Relationships>
</file>

<file path=ppt/slides/_rels/slide1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1.jpg"/></Relationships>
</file>

<file path=ppt/slides/_rels/slide1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2.jpg"/></Relationships>
</file>

<file path=ppt/slides/_rels/slide1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3.jpg"/></Relationships>
</file>

<file path=ppt/slides/_rels/slide1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4.jpg"/></Relationships>
</file>

<file path=ppt/slides/_rels/slide1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5.jpg"/><Relationship Id="rId3" Type="http://schemas.openxmlformats.org/officeDocument/2006/relationships/hyperlink" Target="https://personwise.ai/t/80200e54/public?entry_surface=public_courseware_pptx" TargetMode="Externa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1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1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1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1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1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>
            <a:hlinkClick r:id="rId3"/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