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2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24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microsoft.com/office/2007/relationships/media" Target="../media/media13.mp4"/><Relationship Id="rId4" Type="http://schemas.openxmlformats.org/officeDocument/2006/relationships/video" Target="../media/media13.mp4"/><Relationship Id="rId5" Type="http://schemas.openxmlformats.org/officeDocument/2006/relationships/image" Target="../media/image26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Relationship Id="rId3" Type="http://schemas.microsoft.com/office/2007/relationships/media" Target="../media/media14.mp4"/><Relationship Id="rId4" Type="http://schemas.openxmlformats.org/officeDocument/2006/relationships/video" Target="../media/media14.mp4"/><Relationship Id="rId5" Type="http://schemas.openxmlformats.org/officeDocument/2006/relationships/image" Target="../media/image28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jpg"/><Relationship Id="rId3" Type="http://schemas.microsoft.com/office/2007/relationships/media" Target="../media/media15.mp4"/><Relationship Id="rId4" Type="http://schemas.openxmlformats.org/officeDocument/2006/relationships/video" Target="../media/media15.mp4"/><Relationship Id="rId5" Type="http://schemas.openxmlformats.org/officeDocument/2006/relationships/image" Target="../media/image30.jp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1.jpg"/><Relationship Id="rId3" Type="http://schemas.openxmlformats.org/officeDocument/2006/relationships/hyperlink" Target="https://personwise.ai/t/737fee9b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