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0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2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18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1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10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2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hyperlink" Target="https://personwise.ai/t/7215974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