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4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4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4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4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4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4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14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16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18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openxmlformats.org/officeDocument/2006/relationships/hyperlink" Target="https://personwise.ai/t/69abcfaa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