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mp4" ContentType="video/mp4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microsoft.com/office/2007/relationships/media" Target="../media/media1.mp4"/><Relationship Id="rId4" Type="http://schemas.openxmlformats.org/officeDocument/2006/relationships/video" Target="../media/media1.mp4"/><Relationship Id="rId5" Type="http://schemas.openxmlformats.org/officeDocument/2006/relationships/image" Target="../media/image2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Relationship Id="rId3" Type="http://schemas.microsoft.com/office/2007/relationships/media" Target="../media/media2.mp4"/><Relationship Id="rId4" Type="http://schemas.openxmlformats.org/officeDocument/2006/relationships/video" Target="../media/media2.mp4"/><Relationship Id="rId5" Type="http://schemas.openxmlformats.org/officeDocument/2006/relationships/image" Target="../media/image4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Relationship Id="rId3" Type="http://schemas.microsoft.com/office/2007/relationships/media" Target="../media/media3.mp4"/><Relationship Id="rId4" Type="http://schemas.openxmlformats.org/officeDocument/2006/relationships/video" Target="../media/media3.mp4"/><Relationship Id="rId5" Type="http://schemas.openxmlformats.org/officeDocument/2006/relationships/image" Target="../media/image6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Relationship Id="rId3" Type="http://schemas.microsoft.com/office/2007/relationships/media" Target="../media/media4.mp4"/><Relationship Id="rId4" Type="http://schemas.openxmlformats.org/officeDocument/2006/relationships/video" Target="../media/media4.mp4"/><Relationship Id="rId5" Type="http://schemas.openxmlformats.org/officeDocument/2006/relationships/image" Target="../media/image8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Relationship Id="rId3" Type="http://schemas.microsoft.com/office/2007/relationships/media" Target="../media/media5.mp4"/><Relationship Id="rId4" Type="http://schemas.openxmlformats.org/officeDocument/2006/relationships/video" Target="../media/media5.mp4"/><Relationship Id="rId5" Type="http://schemas.openxmlformats.org/officeDocument/2006/relationships/image" Target="../media/image10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Relationship Id="rId3" Type="http://schemas.microsoft.com/office/2007/relationships/media" Target="../media/media6.mp4"/><Relationship Id="rId4" Type="http://schemas.openxmlformats.org/officeDocument/2006/relationships/video" Target="../media/media6.mp4"/><Relationship Id="rId5" Type="http://schemas.openxmlformats.org/officeDocument/2006/relationships/image" Target="../media/image12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Relationship Id="rId3" Type="http://schemas.microsoft.com/office/2007/relationships/media" Target="../media/media7.mp4"/><Relationship Id="rId4" Type="http://schemas.openxmlformats.org/officeDocument/2006/relationships/video" Target="../media/media7.mp4"/><Relationship Id="rId5" Type="http://schemas.openxmlformats.org/officeDocument/2006/relationships/image" Target="../media/image14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microsoft.com/office/2007/relationships/media" Target="../media/media8.mp4"/><Relationship Id="rId4" Type="http://schemas.openxmlformats.org/officeDocument/2006/relationships/video" Target="../media/media8.mp4"/><Relationship Id="rId5" Type="http://schemas.openxmlformats.org/officeDocument/2006/relationships/image" Target="../media/image16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jpg"/><Relationship Id="rId3" Type="http://schemas.microsoft.com/office/2007/relationships/media" Target="../media/media9.mp4"/><Relationship Id="rId4" Type="http://schemas.openxmlformats.org/officeDocument/2006/relationships/video" Target="../media/media9.mp4"/><Relationship Id="rId5" Type="http://schemas.openxmlformats.org/officeDocument/2006/relationships/image" Target="../media/image18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jpg"/><Relationship Id="rId3" Type="http://schemas.microsoft.com/office/2007/relationships/media" Target="../media/media10.mp4"/><Relationship Id="rId4" Type="http://schemas.openxmlformats.org/officeDocument/2006/relationships/video" Target="../media/media10.mp4"/><Relationship Id="rId5" Type="http://schemas.openxmlformats.org/officeDocument/2006/relationships/image" Target="../media/image2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jpg"/><Relationship Id="rId3" Type="http://schemas.microsoft.com/office/2007/relationships/media" Target="../media/media11.mp4"/><Relationship Id="rId4" Type="http://schemas.openxmlformats.org/officeDocument/2006/relationships/video" Target="../media/media11.mp4"/><Relationship Id="rId5" Type="http://schemas.openxmlformats.org/officeDocument/2006/relationships/image" Target="../media/image22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3.jpg"/><Relationship Id="rId3" Type="http://schemas.microsoft.com/office/2007/relationships/media" Target="../media/media12.mp4"/><Relationship Id="rId4" Type="http://schemas.openxmlformats.org/officeDocument/2006/relationships/video" Target="../media/media12.mp4"/><Relationship Id="rId5" Type="http://schemas.openxmlformats.org/officeDocument/2006/relationships/image" Target="../media/image24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5.jpg"/><Relationship Id="rId3" Type="http://schemas.microsoft.com/office/2007/relationships/media" Target="../media/media13.mp4"/><Relationship Id="rId4" Type="http://schemas.openxmlformats.org/officeDocument/2006/relationships/video" Target="../media/media13.mp4"/><Relationship Id="rId5" Type="http://schemas.openxmlformats.org/officeDocument/2006/relationships/image" Target="../media/image26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7.jpg"/><Relationship Id="rId3" Type="http://schemas.microsoft.com/office/2007/relationships/media" Target="../media/media14.mp4"/><Relationship Id="rId4" Type="http://schemas.openxmlformats.org/officeDocument/2006/relationships/video" Target="../media/media14.mp4"/><Relationship Id="rId5" Type="http://schemas.openxmlformats.org/officeDocument/2006/relationships/image" Target="../media/image28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9.jpg"/><Relationship Id="rId3" Type="http://schemas.openxmlformats.org/officeDocument/2006/relationships/hyperlink" Target="https://personwise.ai/t/64103e77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