
<file path=[Content_Types].xml><?xml version="1.0" encoding="utf-8"?>
<Types xmlns="http://schemas.openxmlformats.org/package/2006/content-types">
  <Default Extension="bin" ContentType="application/vnd.openxmlformats-officedocument.presentationml.printerSettings"/>
  <Default Extension="jpeg" ContentType="image/jpeg"/>
  <Default Extension="jpg" ContentType="image/jpeg"/>
  <Default Extension="rels" ContentType="application/vnd.openxmlformats-package.relationships+xml"/>
  <Default Extension="xml" ContentType="application/xml"/>
  <Override PartName="/docProps/app.xml" ContentType="application/vnd.openxmlformats-officedocument.extended-properties+xml"/>
  <Override PartName="/docProps/core.xml" ContentType="application/vnd.openxmlformats-package.core-properties+xml"/>
  <Override PartName="/ppt/presProps.xml" ContentType="application/vnd.openxmlformats-officedocument.presentationml.presProps+xml"/>
  <Override PartName="/ppt/presentation.xml" ContentType="application/vnd.openxmlformats-officedocument.presentationml.presentation.main+xml"/>
  <Override PartName="/ppt/slideLayouts/slideLayout1.xml" ContentType="application/vnd.openxmlformats-officedocument.presentationml.slideLayout+xml"/>
  <Override PartName="/ppt/slideLayouts/slideLayout10.xml" ContentType="application/vnd.openxmlformats-officedocument.presentationml.slideLayout+xml"/>
  <Override PartName="/ppt/slideLayouts/slideLayout11.xml" ContentType="application/vnd.openxmlformats-officedocument.presentationml.slideLayout+xml"/>
  <Override PartName="/ppt/slideLayouts/slideLayout2.xml" ContentType="application/vnd.openxmlformats-officedocument.presentationml.slideLayout+xml"/>
  <Override PartName="/ppt/slideLayouts/slideLayout3.xml" ContentType="application/vnd.openxmlformats-officedocument.presentationml.slideLayout+xml"/>
  <Override PartName="/ppt/slideLayouts/slideLayout4.xml" ContentType="application/vnd.openxmlformats-officedocument.presentationml.slideLayout+xml"/>
  <Override PartName="/ppt/slideLayouts/slideLayout5.xml" ContentType="application/vnd.openxmlformats-officedocument.presentationml.slideLayout+xml"/>
  <Override PartName="/ppt/slideLayouts/slideLayout6.xml" ContentType="application/vnd.openxmlformats-officedocument.presentationml.slideLayout+xml"/>
  <Override PartName="/ppt/slideLayouts/slideLayout7.xml" ContentType="application/vnd.openxmlformats-officedocument.presentationml.slideLayout+xml"/>
  <Override PartName="/ppt/slideLayouts/slideLayout8.xml" ContentType="application/vnd.openxmlformats-officedocument.presentationml.slideLayout+xml"/>
  <Override PartName="/ppt/slideLayouts/slideLayout9.xml" ContentType="application/vnd.openxmlformats-officedocument.presentationml.slideLayout+xml"/>
  <Override PartName="/ppt/slideMasters/slideMaster1.xml" ContentType="application/vnd.openxmlformats-officedocument.presentationml.slideMaster+xml"/>
  <Override PartName="/ppt/slides/slide1.xml" ContentType="application/vnd.openxmlformats-officedocument.presentationml.slide+xml"/>
  <Override PartName="/ppt/slides/slide10.xml" ContentType="application/vnd.openxmlformats-officedocument.presentationml.slide+xml"/>
  <Override PartName="/ppt/slides/slide11.xml" ContentType="application/vnd.openxmlformats-officedocument.presentationml.slide+xml"/>
  <Override PartName="/ppt/slides/slide12.xml" ContentType="application/vnd.openxmlformats-officedocument.presentationml.slide+xml"/>
  <Override PartName="/ppt/slides/slide13.xml" ContentType="application/vnd.openxmlformats-officedocument.presentationml.slide+xml"/>
  <Override PartName="/ppt/slides/slide14.xml" ContentType="application/vnd.openxmlformats-officedocument.presentationml.slide+xml"/>
  <Override PartName="/ppt/slides/slide15.xml" ContentType="application/vnd.openxmlformats-officedocument.presentationml.slide+xml"/>
  <Override PartName="/ppt/slides/slide16.xml" ContentType="application/vnd.openxmlformats-officedocument.presentationml.slide+xml"/>
  <Override PartName="/ppt/slides/slide17.xml" ContentType="application/vnd.openxmlformats-officedocument.presentationml.slide+xml"/>
  <Override PartName="/ppt/slides/slide2.xml" ContentType="application/vnd.openxmlformats-officedocument.presentationml.slide+xml"/>
  <Override PartName="/ppt/slides/slide3.xml" ContentType="application/vnd.openxmlformats-officedocument.presentationml.slide+xml"/>
  <Override PartName="/ppt/slides/slide4.xml" ContentType="application/vnd.openxmlformats-officedocument.presentationml.slide+xml"/>
  <Override PartName="/ppt/slides/slide5.xml" ContentType="application/vnd.openxmlformats-officedocument.presentationml.slide+xml"/>
  <Override PartName="/ppt/slides/slide6.xml" ContentType="application/vnd.openxmlformats-officedocument.presentationml.slide+xml"/>
  <Override PartName="/ppt/slides/slide7.xml" ContentType="application/vnd.openxmlformats-officedocument.presentationml.slide+xml"/>
  <Override PartName="/ppt/slides/slide8.xml" ContentType="application/vnd.openxmlformats-officedocument.presentationml.slide+xml"/>
  <Override PartName="/ppt/slides/slide9.xml" ContentType="application/vnd.openxmlformats-officedocument.presentationml.slide+xml"/>
  <Override PartName="/ppt/tableStyles.xml" ContentType="application/vnd.openxmlformats-officedocument.presentationml.tableStyles+xml"/>
  <Override PartName="/ppt/theme/theme1.xml" ContentType="application/vnd.openxmlformats-officedocument.theme+xml"/>
  <Override PartName="/ppt/viewProps.xml" ContentType="application/vnd.openxmlformats-officedocument.presentationml.viewProps+xml"/>
</Types>
</file>

<file path=_rels/.rels><?xml version='1.0' encoding='UTF-8' standalone='yes'?>
<Relationships xmlns="http://schemas.openxmlformats.org/package/2006/relationships"><Relationship Id="rId1" Type="http://schemas.openxmlformats.org/officeDocument/2006/relationships/officeDocument" Target="ppt/presentation.xml"/><Relationship Id="rId2" Type="http://schemas.openxmlformats.org/package/2006/relationships/metadata/thumbnail" Target="docProps/thumbnail.jpeg"/><Relationship Id="rId3" Type="http://schemas.openxmlformats.org/package/2006/relationships/metadata/core-properties" Target="docProps/core.xml"/><Relationship Id="rId4" Type="http://schemas.openxmlformats.org/officeDocument/2006/relationships/extended-properties" Target="docProps/app.xml"/></Relationships>
</file>

<file path=ppt/presentation.xml><?xml version="1.0" encoding="utf-8"?>
<p:presentation xmlns:a="http://schemas.openxmlformats.org/drawingml/2006/main" xmlns:r="http://schemas.openxmlformats.org/officeDocument/2006/relationships" xmlns:p="http://schemas.openxmlformats.org/presentationml/2006/main" saveSubsetFonts="1" autoCompressPictures="0">
  <p:sldMasterIdLst>
    <p:sldMasterId id="2147483648" r:id="rId1"/>
  </p:sldMasterIdLst>
  <p:sldIdLst>
    <p:sldId id="256" r:id="rId7"/>
    <p:sldId id="257" r:id="rId8"/>
    <p:sldId id="258" r:id="rId9"/>
    <p:sldId id="259" r:id="rId10"/>
    <p:sldId id="260" r:id="rId11"/>
    <p:sldId id="261" r:id="rId12"/>
    <p:sldId id="262" r:id="rId13"/>
    <p:sldId id="263" r:id="rId14"/>
    <p:sldId id="264" r:id="rId15"/>
    <p:sldId id="265" r:id="rId16"/>
    <p:sldId id="266" r:id="rId17"/>
    <p:sldId id="267" r:id="rId18"/>
    <p:sldId id="268" r:id="rId19"/>
    <p:sldId id="269" r:id="rId20"/>
    <p:sldId id="270" r:id="rId21"/>
    <p:sldId id="271" r:id="rId22"/>
    <p:sldId id="272" r:id="rId23"/>
  </p:sldIdLst>
  <p:sldSz cx="9753600" cy="7315200" type="screen4x3"/>
  <p:notesSz cx="6858000" cy="9144000"/>
  <p:defaultTextStyle>
    <a:defPPr>
      <a:defRPr lang="en-US"/>
    </a:defPPr>
    <a:lvl1pPr marL="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9pPr>
  </p:defaultTextStyle>
</p:presentation>
</file>

<file path=ppt/presProps.xml><?xml version="1.0" encoding="utf-8"?>
<p:presentationPr xmlns:a="http://schemas.openxmlformats.org/drawingml/2006/main" xmlns:r="http://schemas.openxmlformats.org/officeDocument/2006/relationships" xmlns:p="http://schemas.openxmlformats.org/presentationml/2006/main">
  <p:extLst>
    <p:ext uri="{E76CE94A-603C-4142-B9EB-6D1370010A27}">
      <p14:discardImageEditData xmlns:p14="http://schemas.microsoft.com/office/powerpoint/2010/main" val="0"/>
    </p:ext>
    <p:ext uri="{D31A062A-798A-4329-ABDD-BBA856620510}">
      <p14:defaultImageDpi xmlns:p14="http://schemas.microsoft.com/office/powerpoint/2010/main" val="0"/>
    </p:ext>
  </p:extLst>
</p:presentationPr>
</file>

<file path=ppt/tableStyles.xml><?xml version="1.0" encoding="utf-8"?>
<a:tblStyleLst xmlns:a="http://schemas.openxmlformats.org/drawingml/2006/main" def="{5C22544A-7EE6-4342-B048-85BDC9FD1C3A}"/>
</file>

<file path=ppt/viewProps.xml><?xml version="1.0" encoding="utf-8"?>
<p:viewPr xmlns:a="http://schemas.openxmlformats.org/drawingml/2006/main" xmlns:r="http://schemas.openxmlformats.org/officeDocument/2006/relationships" xmlns:p="http://schemas.openxmlformats.org/presentationml/2006/main" lastView="sldThumbnailView">
  <p:normalViewPr>
    <p:restoredLeft sz="15620"/>
    <p:restoredTop sz="94660"/>
  </p:normalViewPr>
  <p:slideViewPr>
    <p:cSldViewPr snapToGrid="0" snapToObjects="1">
      <p:cViewPr varScale="1">
        <p:scale>
          <a:sx n="124" d="100"/>
          <a:sy n="124" d="100"/>
        </p:scale>
        <p:origin x="-1512" y="-112"/>
      </p:cViewPr>
      <p:guideLst>
        <p:guide orient="horz" pos="2160"/>
        <p:guide pos="2880"/>
      </p:guideLst>
    </p:cSldViewPr>
  </p:slideViewPr>
  <p:notesTextViewPr>
    <p:cViewPr>
      <p:scale>
        <a:sx n="100" d="100"/>
        <a:sy n="100" d="100"/>
      </p:scale>
      <p:origin x="0" y="0"/>
    </p:cViewPr>
  </p:notesTextViewPr>
  <p:gridSpacing cx="76200" cy="76200"/>
</p:viewPr>
</file>

<file path=ppt/_rels/presentation.xml.rels><?xml version='1.0' encoding='UTF-8' standalone='yes'?>
<Relationships xmlns="http://schemas.openxmlformats.org/package/2006/relationships"><Relationship Id="rId1" Type="http://schemas.openxmlformats.org/officeDocument/2006/relationships/slideMaster" Target="slideMasters/slideMaster1.xml"/><Relationship Id="rId2" Type="http://schemas.openxmlformats.org/officeDocument/2006/relationships/printerSettings" Target="printerSettings/printerSettings1.bin"/><Relationship Id="rId3" Type="http://schemas.openxmlformats.org/officeDocument/2006/relationships/presProps" Target="presProps.xml"/><Relationship Id="rId4" Type="http://schemas.openxmlformats.org/officeDocument/2006/relationships/viewProps" Target="viewProps.xml"/><Relationship Id="rId5" Type="http://schemas.openxmlformats.org/officeDocument/2006/relationships/theme" Target="theme/theme1.xml"/><Relationship Id="rId6" Type="http://schemas.openxmlformats.org/officeDocument/2006/relationships/tableStyles" Target="tableStyles.xml"/><Relationship Id="rId7" Type="http://schemas.openxmlformats.org/officeDocument/2006/relationships/slide" Target="slides/slide1.xml"/><Relationship Id="rId8" Type="http://schemas.openxmlformats.org/officeDocument/2006/relationships/slide" Target="slides/slide2.xml"/><Relationship Id="rId9" Type="http://schemas.openxmlformats.org/officeDocument/2006/relationships/slide" Target="slides/slide3.xml"/><Relationship Id="rId10" Type="http://schemas.openxmlformats.org/officeDocument/2006/relationships/slide" Target="slides/slide4.xml"/><Relationship Id="rId11" Type="http://schemas.openxmlformats.org/officeDocument/2006/relationships/slide" Target="slides/slide5.xml"/><Relationship Id="rId12" Type="http://schemas.openxmlformats.org/officeDocument/2006/relationships/slide" Target="slides/slide6.xml"/><Relationship Id="rId13" Type="http://schemas.openxmlformats.org/officeDocument/2006/relationships/slide" Target="slides/slide7.xml"/><Relationship Id="rId14" Type="http://schemas.openxmlformats.org/officeDocument/2006/relationships/slide" Target="slides/slide8.xml"/><Relationship Id="rId15" Type="http://schemas.openxmlformats.org/officeDocument/2006/relationships/slide" Target="slides/slide9.xml"/><Relationship Id="rId16" Type="http://schemas.openxmlformats.org/officeDocument/2006/relationships/slide" Target="slides/slide10.xml"/><Relationship Id="rId17" Type="http://schemas.openxmlformats.org/officeDocument/2006/relationships/slide" Target="slides/slide11.xml"/><Relationship Id="rId18" Type="http://schemas.openxmlformats.org/officeDocument/2006/relationships/slide" Target="slides/slide12.xml"/><Relationship Id="rId19" Type="http://schemas.openxmlformats.org/officeDocument/2006/relationships/slide" Target="slides/slide13.xml"/><Relationship Id="rId20" Type="http://schemas.openxmlformats.org/officeDocument/2006/relationships/slide" Target="slides/slide14.xml"/><Relationship Id="rId21" Type="http://schemas.openxmlformats.org/officeDocument/2006/relationships/slide" Target="slides/slide15.xml"/><Relationship Id="rId22" Type="http://schemas.openxmlformats.org/officeDocument/2006/relationships/slide" Target="slides/slide16.xml"/><Relationship Id="rId23" Type="http://schemas.openxmlformats.org/officeDocument/2006/relationships/slide" Target="slides/slide17.xml"/></Relationships>
</file>

<file path=ppt/slideLayouts/_rels/slideLayout1.xml.rels><?xml version='1.0' encoding='UTF-8' standalone='yes'?>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2.xml.rels><?xml version='1.0' encoding='UTF-8' standalone='yes'?>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3.xml.rels><?xml version='1.0' encoding='UTF-8' standalone='yes'?>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4.xml.rels><?xml version='1.0' encoding='UTF-8' standalone='yes'?>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5.xml.rels><?xml version='1.0' encoding='UTF-8' standalone='yes'?>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6.xml.rels><?xml version='1.0' encoding='UTF-8' standalone='yes'?>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7.xml.rels><?xml version='1.0' encoding='UTF-8' standalone='yes'?>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8.xml.rels><?xml version='1.0' encoding='UTF-8' standalone='yes'?>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9.xml.rels><?xml version='1.0' encoding='UTF-8' standalone='yes'?>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0.xml.rels><?xml version='1.0' encoding='UTF-8' standalone='yes'?>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1.xml.rels><?xml version='1.0' encoding='UTF-8' standalone='yes'?>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slideLayout1.xml><?xml version="1.0" encoding="utf-8"?>
<p:sldLayout xmlns:a="http://schemas.openxmlformats.org/drawingml/2006/main" xmlns:r="http://schemas.openxmlformats.org/officeDocument/2006/relationships" xmlns:p="http://schemas.openxmlformats.org/presentationml/2006/main" type="title" preserve="1">
  <p:cSld name="Title Slid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ctrTitle"/>
          </p:nvPr>
        </p:nvSpPr>
        <p:spPr>
          <a:xfrm>
            <a:off x="685800" y="2130425"/>
            <a:ext cx="7772400" cy="1470025"/>
          </a:xfrm>
        </p:spPr>
        <p:txBody>
          <a:bodyPr/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Subtitle 2"/>
          <p:cNvSpPr>
            <a:spLocks noGrp="1"/>
          </p:cNvSpPr>
          <p:nvPr>
            <p:ph type="subTitle" idx="1"/>
          </p:nvPr>
        </p:nvSpPr>
        <p:spPr>
          <a:xfrm>
            <a:off x="1371600" y="3886200"/>
            <a:ext cx="6400800" cy="1752600"/>
          </a:xfrm>
        </p:spPr>
        <p:txBody>
          <a:bodyPr/>
          <a:lstStyle>
            <a:lvl1pPr marL="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1pPr>
            <a:lvl2pPr marL="4572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2pPr>
            <a:lvl3pPr marL="9144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3pPr>
            <a:lvl4pPr marL="13716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4pPr>
            <a:lvl5pPr marL="18288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5pPr>
            <a:lvl6pPr marL="22860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6pPr>
            <a:lvl7pPr marL="27432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7pPr>
            <a:lvl8pPr marL="32004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8pPr>
            <a:lvl9pPr marL="36576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r>
              <a:rPr lang="en-US" smtClean="0"/>
              <a:t>Click to edit Master subtitle style</a:t>
            </a:r>
            <a:endParaRPr lang="en-US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5BCAD085-E8A6-8845-BD4E-CB4CCA059FC4}" type="datetimeFigureOut">
              <a:rPr lang="en-US" smtClean="0"/>
              <a:t>1/27/13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C1FF6DA9-008F-8B48-92A6-B652298478BF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3168075583"/>
      </p:ext>
    </p:extLst>
  </p:cSld>
  <p:clrMapOvr>
    <a:masterClrMapping/>
  </p:clrMapOvr>
</p:sldLayout>
</file>

<file path=ppt/slideLayouts/slideLayout2.xml><?xml version="1.0" encoding="utf-8"?>
<p:sldLayout xmlns:a="http://schemas.openxmlformats.org/drawingml/2006/main" xmlns:r="http://schemas.openxmlformats.org/officeDocument/2006/relationships" xmlns:p="http://schemas.openxmlformats.org/presentationml/2006/main" type="obj" preserve="1">
  <p:cSld name="Title and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5BCAD085-E8A6-8845-BD4E-CB4CCA059FC4}" type="datetimeFigureOut">
              <a:rPr lang="en-US" smtClean="0"/>
              <a:t>1/27/13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C1FF6DA9-008F-8B48-92A6-B652298478BF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2614314258"/>
      </p:ext>
    </p:extLst>
  </p:cSld>
  <p:clrMapOvr>
    <a:masterClrMapping/>
  </p:clrMapOvr>
</p:sldLayout>
</file>

<file path=ppt/slideLayouts/slideLayout3.xml><?xml version="1.0" encoding="utf-8"?>
<p:sldLayout xmlns:a="http://schemas.openxmlformats.org/drawingml/2006/main" xmlns:r="http://schemas.openxmlformats.org/officeDocument/2006/relationships" xmlns:p="http://schemas.openxmlformats.org/presentationml/2006/main" type="secHead" preserve="1">
  <p:cSld name="Section Header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722313" y="4406900"/>
            <a:ext cx="7772400" cy="1362075"/>
          </a:xfrm>
        </p:spPr>
        <p:txBody>
          <a:bodyPr anchor="t"/>
          <a:lstStyle>
            <a:lvl1pPr algn="l">
              <a:defRPr sz="4000" b="1" cap="all"/>
            </a:lvl1pPr>
          </a:lstStyle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722313" y="2906713"/>
            <a:ext cx="7772400" cy="1500187"/>
          </a:xfrm>
        </p:spPr>
        <p:txBody>
          <a:bodyPr anchor="b"/>
          <a:lstStyle>
            <a:lvl1pPr marL="0" indent="0">
              <a:buNone/>
              <a:defRPr sz="2000">
                <a:solidFill>
                  <a:schemeClr val="tx1">
                    <a:tint val="75000"/>
                  </a:schemeClr>
                </a:solidFill>
              </a:defRPr>
            </a:lvl1pPr>
            <a:lvl2pPr marL="457200" indent="0">
              <a:buNone/>
              <a:defRPr sz="1800">
                <a:solidFill>
                  <a:schemeClr val="tx1">
                    <a:tint val="75000"/>
                  </a:schemeClr>
                </a:solidFill>
              </a:defRPr>
            </a:lvl2pPr>
            <a:lvl3pPr marL="9144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3pPr>
            <a:lvl4pPr marL="13716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4pPr>
            <a:lvl5pPr marL="18288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5pPr>
            <a:lvl6pPr marL="22860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6pPr>
            <a:lvl7pPr marL="27432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7pPr>
            <a:lvl8pPr marL="32004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8pPr>
            <a:lvl9pPr marL="36576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pPr lvl="0"/>
            <a:r>
              <a:rPr lang="en-US" smtClean="0"/>
              <a:t>Click to edit Master text styles</a:t>
            </a:r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5BCAD085-E8A6-8845-BD4E-CB4CCA059FC4}" type="datetimeFigureOut">
              <a:rPr lang="en-US" smtClean="0"/>
              <a:t>1/27/13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C1FF6DA9-008F-8B48-92A6-B652298478BF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960648375"/>
      </p:ext>
    </p:extLst>
  </p:cSld>
  <p:clrMapOvr>
    <a:masterClrMapping/>
  </p:clrMapOvr>
</p:sldLayout>
</file>

<file path=ppt/slideLayouts/slideLayout4.xml><?xml version="1.0" encoding="utf-8"?>
<p:sldLayout xmlns:a="http://schemas.openxmlformats.org/drawingml/2006/main" xmlns:r="http://schemas.openxmlformats.org/officeDocument/2006/relationships" xmlns:p="http://schemas.openxmlformats.org/presentationml/2006/main" type="twoObj" preserve="1">
  <p:cSld name="Two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Content Placeholder 2"/>
          <p:cNvSpPr>
            <a:spLocks noGrp="1"/>
          </p:cNvSpPr>
          <p:nvPr>
            <p:ph sz="half" idx="1"/>
          </p:nvPr>
        </p:nvSpPr>
        <p:spPr>
          <a:xfrm>
            <a:off x="457200" y="1600200"/>
            <a:ext cx="4038600" cy="4525963"/>
          </a:xfrm>
        </p:spPr>
        <p:txBody>
          <a:bodyPr/>
          <a:lstStyle>
            <a:lvl1pPr>
              <a:defRPr sz="2800"/>
            </a:lvl1pPr>
            <a:lvl2pPr>
              <a:defRPr sz="2400"/>
            </a:lvl2pPr>
            <a:lvl3pPr>
              <a:defRPr sz="2000"/>
            </a:lvl3pPr>
            <a:lvl4pPr>
              <a:defRPr sz="1800"/>
            </a:lvl4pPr>
            <a:lvl5pPr>
              <a:defRPr sz="1800"/>
            </a:lvl5pPr>
            <a:lvl6pPr>
              <a:defRPr sz="1800"/>
            </a:lvl6pPr>
            <a:lvl7pPr>
              <a:defRPr sz="1800"/>
            </a:lvl7pPr>
            <a:lvl8pPr>
              <a:defRPr sz="1800"/>
            </a:lvl8pPr>
            <a:lvl9pPr>
              <a:defRPr sz="1800"/>
            </a:lvl9pPr>
          </a:lstStyle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4" name="Content Placeholder 3"/>
          <p:cNvSpPr>
            <a:spLocks noGrp="1"/>
          </p:cNvSpPr>
          <p:nvPr>
            <p:ph sz="half" idx="2"/>
          </p:nvPr>
        </p:nvSpPr>
        <p:spPr>
          <a:xfrm>
            <a:off x="4648200" y="1600200"/>
            <a:ext cx="4038600" cy="4525963"/>
          </a:xfrm>
        </p:spPr>
        <p:txBody>
          <a:bodyPr/>
          <a:lstStyle>
            <a:lvl1pPr>
              <a:defRPr sz="2800"/>
            </a:lvl1pPr>
            <a:lvl2pPr>
              <a:defRPr sz="2400"/>
            </a:lvl2pPr>
            <a:lvl3pPr>
              <a:defRPr sz="2000"/>
            </a:lvl3pPr>
            <a:lvl4pPr>
              <a:defRPr sz="1800"/>
            </a:lvl4pPr>
            <a:lvl5pPr>
              <a:defRPr sz="1800"/>
            </a:lvl5pPr>
            <a:lvl6pPr>
              <a:defRPr sz="1800"/>
            </a:lvl6pPr>
            <a:lvl7pPr>
              <a:defRPr sz="1800"/>
            </a:lvl7pPr>
            <a:lvl8pPr>
              <a:defRPr sz="1800"/>
            </a:lvl8pPr>
            <a:lvl9pPr>
              <a:defRPr sz="1800"/>
            </a:lvl9pPr>
          </a:lstStyle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5BCAD085-E8A6-8845-BD4E-CB4CCA059FC4}" type="datetimeFigureOut">
              <a:rPr lang="en-US" smtClean="0"/>
              <a:t>1/27/13</a:t>
            </a:fld>
            <a:endParaRPr lang="en-US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C1FF6DA9-008F-8B48-92A6-B652298478BF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2782244947"/>
      </p:ext>
    </p:extLst>
  </p:cSld>
  <p:clrMapOvr>
    <a:masterClrMapping/>
  </p:clrMapOvr>
</p:sldLayout>
</file>

<file path=ppt/slideLayouts/slideLayout5.xml><?xml version="1.0" encoding="utf-8"?>
<p:sldLayout xmlns:a="http://schemas.openxmlformats.org/drawingml/2006/main" xmlns:r="http://schemas.openxmlformats.org/officeDocument/2006/relationships" xmlns:p="http://schemas.openxmlformats.org/presentationml/2006/main" type="twoTxTwoObj" preserve="1">
  <p:cSld name="Comparis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>
            <a:lvl1pPr>
              <a:defRPr/>
            </a:lvl1pPr>
          </a:lstStyle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457200" y="1535113"/>
            <a:ext cx="4040188" cy="639762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en-US" smtClean="0"/>
              <a:t>Click to edit Master text styles</a:t>
            </a:r>
          </a:p>
        </p:txBody>
      </p:sp>
      <p:sp>
        <p:nvSpPr>
          <p:cNvPr id="4" name="Content Placeholder 3"/>
          <p:cNvSpPr>
            <a:spLocks noGrp="1"/>
          </p:cNvSpPr>
          <p:nvPr>
            <p:ph sz="half" idx="2"/>
          </p:nvPr>
        </p:nvSpPr>
        <p:spPr>
          <a:xfrm>
            <a:off x="457200" y="2174875"/>
            <a:ext cx="4040188" cy="3951288"/>
          </a:xfrm>
        </p:spPr>
        <p:txBody>
          <a:bodyPr/>
          <a:lstStyle>
            <a:lvl1pPr>
              <a:defRPr sz="2400"/>
            </a:lvl1pPr>
            <a:lvl2pPr>
              <a:defRPr sz="2000"/>
            </a:lvl2pPr>
            <a:lvl3pPr>
              <a:defRPr sz="1800"/>
            </a:lvl3pPr>
            <a:lvl4pPr>
              <a:defRPr sz="1600"/>
            </a:lvl4pPr>
            <a:lvl5pPr>
              <a:defRPr sz="1600"/>
            </a:lvl5pPr>
            <a:lvl6pPr>
              <a:defRPr sz="1600"/>
            </a:lvl6pPr>
            <a:lvl7pPr>
              <a:defRPr sz="1600"/>
            </a:lvl7pPr>
            <a:lvl8pPr>
              <a:defRPr sz="1600"/>
            </a:lvl8pPr>
            <a:lvl9pPr>
              <a:defRPr sz="1600"/>
            </a:lvl9pPr>
          </a:lstStyle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5" name="Text Placeholder 4"/>
          <p:cNvSpPr>
            <a:spLocks noGrp="1"/>
          </p:cNvSpPr>
          <p:nvPr>
            <p:ph type="body" sz="quarter" idx="3"/>
          </p:nvPr>
        </p:nvSpPr>
        <p:spPr>
          <a:xfrm>
            <a:off x="4645025" y="1535113"/>
            <a:ext cx="4041775" cy="639762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en-US" smtClean="0"/>
              <a:t>Click to edit Master text styles</a:t>
            </a:r>
          </a:p>
        </p:txBody>
      </p:sp>
      <p:sp>
        <p:nvSpPr>
          <p:cNvPr id="6" name="Content Placeholder 5"/>
          <p:cNvSpPr>
            <a:spLocks noGrp="1"/>
          </p:cNvSpPr>
          <p:nvPr>
            <p:ph sz="quarter" idx="4"/>
          </p:nvPr>
        </p:nvSpPr>
        <p:spPr>
          <a:xfrm>
            <a:off x="4645025" y="2174875"/>
            <a:ext cx="4041775" cy="3951288"/>
          </a:xfrm>
        </p:spPr>
        <p:txBody>
          <a:bodyPr/>
          <a:lstStyle>
            <a:lvl1pPr>
              <a:defRPr sz="2400"/>
            </a:lvl1pPr>
            <a:lvl2pPr>
              <a:defRPr sz="2000"/>
            </a:lvl2pPr>
            <a:lvl3pPr>
              <a:defRPr sz="1800"/>
            </a:lvl3pPr>
            <a:lvl4pPr>
              <a:defRPr sz="1600"/>
            </a:lvl4pPr>
            <a:lvl5pPr>
              <a:defRPr sz="1600"/>
            </a:lvl5pPr>
            <a:lvl6pPr>
              <a:defRPr sz="1600"/>
            </a:lvl6pPr>
            <a:lvl7pPr>
              <a:defRPr sz="1600"/>
            </a:lvl7pPr>
            <a:lvl8pPr>
              <a:defRPr sz="1600"/>
            </a:lvl8pPr>
            <a:lvl9pPr>
              <a:defRPr sz="1600"/>
            </a:lvl9pPr>
          </a:lstStyle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7" name="Date Placeholder 6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5BCAD085-E8A6-8845-BD4E-CB4CCA059FC4}" type="datetimeFigureOut">
              <a:rPr lang="en-US" smtClean="0"/>
              <a:t>1/27/13</a:t>
            </a:fld>
            <a:endParaRPr lang="en-US"/>
          </a:p>
        </p:txBody>
      </p:sp>
      <p:sp>
        <p:nvSpPr>
          <p:cNvPr id="8" name="Footer Placeholder 7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9" name="Slide Number Placeholder 8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C1FF6DA9-008F-8B48-92A6-B652298478BF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990158736"/>
      </p:ext>
    </p:extLst>
  </p:cSld>
  <p:clrMapOvr>
    <a:masterClrMapping/>
  </p:clrMapOvr>
</p:sldLayout>
</file>

<file path=ppt/slideLayouts/slideLayout6.xml><?xml version="1.0" encoding="utf-8"?>
<p:sldLayout xmlns:a="http://schemas.openxmlformats.org/drawingml/2006/main" xmlns:r="http://schemas.openxmlformats.org/officeDocument/2006/relationships" xmlns:p="http://schemas.openxmlformats.org/presentationml/2006/main" type="titleOnly" preserve="1">
  <p:cSld name="Title Only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Date Placeholder 2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5BCAD085-E8A6-8845-BD4E-CB4CCA059FC4}" type="datetimeFigureOut">
              <a:rPr lang="en-US" smtClean="0"/>
              <a:t>1/27/13</a:t>
            </a:fld>
            <a:endParaRPr lang="en-US"/>
          </a:p>
        </p:txBody>
      </p:sp>
      <p:sp>
        <p:nvSpPr>
          <p:cNvPr id="4" name="Footer Placeholder 3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5" name="Slide Number Placeholder 4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C1FF6DA9-008F-8B48-92A6-B652298478BF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727027711"/>
      </p:ext>
    </p:extLst>
  </p:cSld>
  <p:clrMapOvr>
    <a:masterClrMapping/>
  </p:clrMapOvr>
</p:sldLayout>
</file>

<file path=ppt/slideLayouts/slideLayout7.xml><?xml version="1.0" encoding="utf-8"?>
<p:sldLayout xmlns:a="http://schemas.openxmlformats.org/drawingml/2006/main" xmlns:r="http://schemas.openxmlformats.org/officeDocument/2006/relationships" xmlns:p="http://schemas.openxmlformats.org/presentationml/2006/main" type="blank" preserve="1">
  <p:cSld name="Blank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Date Placeholder 1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5BCAD085-E8A6-8845-BD4E-CB4CCA059FC4}" type="datetimeFigureOut">
              <a:rPr lang="en-US" smtClean="0"/>
              <a:t>1/27/13</a:t>
            </a:fld>
            <a:endParaRPr lang="en-US"/>
          </a:p>
        </p:txBody>
      </p:sp>
      <p:sp>
        <p:nvSpPr>
          <p:cNvPr id="3" name="Footer Placeholder 2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C1FF6DA9-008F-8B48-92A6-B652298478BF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212999818"/>
      </p:ext>
    </p:extLst>
  </p:cSld>
  <p:clrMapOvr>
    <a:masterClrMapping/>
  </p:clrMapOvr>
</p:sldLayout>
</file>

<file path=ppt/slideLayouts/slideLayout8.xml><?xml version="1.0" encoding="utf-8"?>
<p:sldLayout xmlns:a="http://schemas.openxmlformats.org/drawingml/2006/main" xmlns:r="http://schemas.openxmlformats.org/officeDocument/2006/relationships" xmlns:p="http://schemas.openxmlformats.org/presentationml/2006/main" type="objTx" preserve="1">
  <p:cSld name="Content with Capti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457200" y="273050"/>
            <a:ext cx="3008313" cy="1162050"/>
          </a:xfrm>
        </p:spPr>
        <p:txBody>
          <a:bodyPr anchor="b"/>
          <a:lstStyle>
            <a:lvl1pPr algn="l">
              <a:defRPr sz="2000" b="1"/>
            </a:lvl1pPr>
          </a:lstStyle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>
          <a:xfrm>
            <a:off x="3575050" y="273050"/>
            <a:ext cx="5111750" cy="5853113"/>
          </a:xfrm>
        </p:spPr>
        <p:txBody>
          <a:bodyPr/>
          <a:lstStyle>
            <a:lvl1pPr>
              <a:defRPr sz="3200"/>
            </a:lvl1pPr>
            <a:lvl2pPr>
              <a:defRPr sz="2800"/>
            </a:lvl2pPr>
            <a:lvl3pPr>
              <a:defRPr sz="2400"/>
            </a:lvl3pPr>
            <a:lvl4pPr>
              <a:defRPr sz="2000"/>
            </a:lvl4pPr>
            <a:lvl5pPr>
              <a:defRPr sz="2000"/>
            </a:lvl5pPr>
            <a:lvl6pPr>
              <a:defRPr sz="2000"/>
            </a:lvl6pPr>
            <a:lvl7pPr>
              <a:defRPr sz="2000"/>
            </a:lvl7pPr>
            <a:lvl8pPr>
              <a:defRPr sz="2000"/>
            </a:lvl8pPr>
            <a:lvl9pPr>
              <a:defRPr sz="2000"/>
            </a:lvl9pPr>
          </a:lstStyle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4" name="Text Placeholder 3"/>
          <p:cNvSpPr>
            <a:spLocks noGrp="1"/>
          </p:cNvSpPr>
          <p:nvPr>
            <p:ph type="body" sz="half" idx="2"/>
          </p:nvPr>
        </p:nvSpPr>
        <p:spPr>
          <a:xfrm>
            <a:off x="457200" y="1435100"/>
            <a:ext cx="3008313" cy="4691063"/>
          </a:xfrm>
        </p:spPr>
        <p:txBody>
          <a:bodyPr/>
          <a:lstStyle>
            <a:lvl1pPr marL="0" indent="0">
              <a:buNone/>
              <a:defRPr sz="1400"/>
            </a:lvl1pPr>
            <a:lvl2pPr marL="457200" indent="0">
              <a:buNone/>
              <a:defRPr sz="1200"/>
            </a:lvl2pPr>
            <a:lvl3pPr marL="914400" indent="0">
              <a:buNone/>
              <a:defRPr sz="1000"/>
            </a:lvl3pPr>
            <a:lvl4pPr marL="1371600" indent="0">
              <a:buNone/>
              <a:defRPr sz="900"/>
            </a:lvl4pPr>
            <a:lvl5pPr marL="1828800" indent="0">
              <a:buNone/>
              <a:defRPr sz="900"/>
            </a:lvl5pPr>
            <a:lvl6pPr marL="2286000" indent="0">
              <a:buNone/>
              <a:defRPr sz="900"/>
            </a:lvl6pPr>
            <a:lvl7pPr marL="2743200" indent="0">
              <a:buNone/>
              <a:defRPr sz="900"/>
            </a:lvl7pPr>
            <a:lvl8pPr marL="3200400" indent="0">
              <a:buNone/>
              <a:defRPr sz="900"/>
            </a:lvl8pPr>
            <a:lvl9pPr marL="3657600" indent="0">
              <a:buNone/>
              <a:defRPr sz="900"/>
            </a:lvl9pPr>
          </a:lstStyle>
          <a:p>
            <a:pPr lvl="0"/>
            <a:r>
              <a:rPr lang="en-US" smtClean="0"/>
              <a:t>Click to edit Master text styles</a:t>
            </a:r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5BCAD085-E8A6-8845-BD4E-CB4CCA059FC4}" type="datetimeFigureOut">
              <a:rPr lang="en-US" smtClean="0"/>
              <a:t>1/27/13</a:t>
            </a:fld>
            <a:endParaRPr lang="en-US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C1FF6DA9-008F-8B48-92A6-B652298478BF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840726560"/>
      </p:ext>
    </p:extLst>
  </p:cSld>
  <p:clrMapOvr>
    <a:masterClrMapping/>
  </p:clrMapOvr>
</p:sldLayout>
</file>

<file path=ppt/slideLayouts/slideLayout9.xml><?xml version="1.0" encoding="utf-8"?>
<p:sldLayout xmlns:a="http://schemas.openxmlformats.org/drawingml/2006/main" xmlns:r="http://schemas.openxmlformats.org/officeDocument/2006/relationships" xmlns:p="http://schemas.openxmlformats.org/presentationml/2006/main" type="picTx" preserve="1">
  <p:cSld name="Picture with Capti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1792288" y="4800600"/>
            <a:ext cx="5486400" cy="566738"/>
          </a:xfrm>
        </p:spPr>
        <p:txBody>
          <a:bodyPr anchor="b"/>
          <a:lstStyle>
            <a:lvl1pPr algn="l">
              <a:defRPr sz="2000" b="1"/>
            </a:lvl1pPr>
          </a:lstStyle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Picture Placeholder 2"/>
          <p:cNvSpPr>
            <a:spLocks noGrp="1"/>
          </p:cNvSpPr>
          <p:nvPr>
            <p:ph type="pic" idx="1"/>
          </p:nvPr>
        </p:nvSpPr>
        <p:spPr>
          <a:xfrm>
            <a:off x="1792288" y="612775"/>
            <a:ext cx="5486400" cy="4114800"/>
          </a:xfrm>
        </p:spPr>
        <p:txBody>
          <a:bodyPr/>
          <a:lstStyle>
            <a:lvl1pPr marL="0" indent="0">
              <a:buNone/>
              <a:defRPr sz="3200"/>
            </a:lvl1pPr>
            <a:lvl2pPr marL="457200" indent="0">
              <a:buNone/>
              <a:defRPr sz="2800"/>
            </a:lvl2pPr>
            <a:lvl3pPr marL="914400" indent="0">
              <a:buNone/>
              <a:defRPr sz="2400"/>
            </a:lvl3pPr>
            <a:lvl4pPr marL="1371600" indent="0">
              <a:buNone/>
              <a:defRPr sz="2000"/>
            </a:lvl4pPr>
            <a:lvl5pPr marL="1828800" indent="0">
              <a:buNone/>
              <a:defRPr sz="2000"/>
            </a:lvl5pPr>
            <a:lvl6pPr marL="2286000" indent="0">
              <a:buNone/>
              <a:defRPr sz="2000"/>
            </a:lvl6pPr>
            <a:lvl7pPr marL="2743200" indent="0">
              <a:buNone/>
              <a:defRPr sz="2000"/>
            </a:lvl7pPr>
            <a:lvl8pPr marL="3200400" indent="0">
              <a:buNone/>
              <a:defRPr sz="2000"/>
            </a:lvl8pPr>
            <a:lvl9pPr marL="3657600" indent="0">
              <a:buNone/>
              <a:defRPr sz="2000"/>
            </a:lvl9pPr>
          </a:lstStyle>
          <a:p>
            <a:endParaRPr lang="en-US"/>
          </a:p>
        </p:txBody>
      </p:sp>
      <p:sp>
        <p:nvSpPr>
          <p:cNvPr id="4" name="Text Placeholder 3"/>
          <p:cNvSpPr>
            <a:spLocks noGrp="1"/>
          </p:cNvSpPr>
          <p:nvPr>
            <p:ph type="body" sz="half" idx="2"/>
          </p:nvPr>
        </p:nvSpPr>
        <p:spPr>
          <a:xfrm>
            <a:off x="1792288" y="5367338"/>
            <a:ext cx="5486400" cy="804862"/>
          </a:xfrm>
        </p:spPr>
        <p:txBody>
          <a:bodyPr/>
          <a:lstStyle>
            <a:lvl1pPr marL="0" indent="0">
              <a:buNone/>
              <a:defRPr sz="1400"/>
            </a:lvl1pPr>
            <a:lvl2pPr marL="457200" indent="0">
              <a:buNone/>
              <a:defRPr sz="1200"/>
            </a:lvl2pPr>
            <a:lvl3pPr marL="914400" indent="0">
              <a:buNone/>
              <a:defRPr sz="1000"/>
            </a:lvl3pPr>
            <a:lvl4pPr marL="1371600" indent="0">
              <a:buNone/>
              <a:defRPr sz="900"/>
            </a:lvl4pPr>
            <a:lvl5pPr marL="1828800" indent="0">
              <a:buNone/>
              <a:defRPr sz="900"/>
            </a:lvl5pPr>
            <a:lvl6pPr marL="2286000" indent="0">
              <a:buNone/>
              <a:defRPr sz="900"/>
            </a:lvl6pPr>
            <a:lvl7pPr marL="2743200" indent="0">
              <a:buNone/>
              <a:defRPr sz="900"/>
            </a:lvl7pPr>
            <a:lvl8pPr marL="3200400" indent="0">
              <a:buNone/>
              <a:defRPr sz="900"/>
            </a:lvl8pPr>
            <a:lvl9pPr marL="3657600" indent="0">
              <a:buNone/>
              <a:defRPr sz="900"/>
            </a:lvl9pPr>
          </a:lstStyle>
          <a:p>
            <a:pPr lvl="0"/>
            <a:r>
              <a:rPr lang="en-US" smtClean="0"/>
              <a:t>Click to edit Master text styles</a:t>
            </a:r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5BCAD085-E8A6-8845-BD4E-CB4CCA059FC4}" type="datetimeFigureOut">
              <a:rPr lang="en-US" smtClean="0"/>
              <a:t>1/27/13</a:t>
            </a:fld>
            <a:endParaRPr lang="en-US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C1FF6DA9-008F-8B48-92A6-B652298478BF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3889236939"/>
      </p:ext>
    </p:extLst>
  </p:cSld>
  <p:clrMapOvr>
    <a:masterClrMapping/>
  </p:clrMapOvr>
</p:sldLayout>
</file>

<file path=ppt/slideLayouts/slideLayout10.xml><?xml version="1.0" encoding="utf-8"?>
<p:sldLayout xmlns:a="http://schemas.openxmlformats.org/drawingml/2006/main" xmlns:r="http://schemas.openxmlformats.org/officeDocument/2006/relationships" xmlns:p="http://schemas.openxmlformats.org/presentationml/2006/main" type="vertTx" preserve="1">
  <p:cSld name="Title and Vertical Tex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Vertical Text Placeholder 2"/>
          <p:cNvSpPr>
            <a:spLocks noGrp="1"/>
          </p:cNvSpPr>
          <p:nvPr>
            <p:ph type="body" orient="vert" idx="1"/>
          </p:nvPr>
        </p:nvSpPr>
        <p:spPr/>
        <p:txBody>
          <a:bodyPr vert="eaVert"/>
          <a:lstStyle/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5BCAD085-E8A6-8845-BD4E-CB4CCA059FC4}" type="datetimeFigureOut">
              <a:rPr lang="en-US" smtClean="0"/>
              <a:t>1/27/13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C1FF6DA9-008F-8B48-92A6-B652298478BF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2910927964"/>
      </p:ext>
    </p:extLst>
  </p:cSld>
  <p:clrMapOvr>
    <a:masterClrMapping/>
  </p:clrMapOvr>
</p:sldLayout>
</file>

<file path=ppt/slideLayouts/slideLayout11.xml><?xml version="1.0" encoding="utf-8"?>
<p:sldLayout xmlns:a="http://schemas.openxmlformats.org/drawingml/2006/main" xmlns:r="http://schemas.openxmlformats.org/officeDocument/2006/relationships" xmlns:p="http://schemas.openxmlformats.org/presentationml/2006/main" type="vertTitleAndTx" preserve="1">
  <p:cSld name="Vertical Title and Tex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Vertical Title 1"/>
          <p:cNvSpPr>
            <a:spLocks noGrp="1"/>
          </p:cNvSpPr>
          <p:nvPr>
            <p:ph type="title" orient="vert"/>
          </p:nvPr>
        </p:nvSpPr>
        <p:spPr>
          <a:xfrm>
            <a:off x="6629400" y="274638"/>
            <a:ext cx="2057400" cy="5851525"/>
          </a:xfrm>
        </p:spPr>
        <p:txBody>
          <a:bodyPr vert="eaVert"/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Vertical Text Placeholder 2"/>
          <p:cNvSpPr>
            <a:spLocks noGrp="1"/>
          </p:cNvSpPr>
          <p:nvPr>
            <p:ph type="body" orient="vert" idx="1"/>
          </p:nvPr>
        </p:nvSpPr>
        <p:spPr>
          <a:xfrm>
            <a:off x="457200" y="274638"/>
            <a:ext cx="6019800" cy="5851525"/>
          </a:xfrm>
        </p:spPr>
        <p:txBody>
          <a:bodyPr vert="eaVert"/>
          <a:lstStyle/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5BCAD085-E8A6-8845-BD4E-CB4CCA059FC4}" type="datetimeFigureOut">
              <a:rPr lang="en-US" smtClean="0"/>
              <a:t>1/27/13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C1FF6DA9-008F-8B48-92A6-B652298478BF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3612223792"/>
      </p:ext>
    </p:extLst>
  </p:cSld>
  <p:clrMapOvr>
    <a:masterClrMapping/>
  </p:clrMapOvr>
</p:sldLayout>
</file>

<file path=ppt/slideMasters/_rels/slideMaster1.xml.rels><?xml version='1.0' encoding='UTF-8' standalone='yes'?>
<Relationships xmlns="http://schemas.openxmlformats.org/package/2006/relationships"><Relationship Id="rId1" Type="http://schemas.openxmlformats.org/officeDocument/2006/relationships/slideLayout" Target="../slideLayouts/slideLayout1.xml"/><Relationship Id="rId2" Type="http://schemas.openxmlformats.org/officeDocument/2006/relationships/slideLayout" Target="../slideLayouts/slideLayout2.xml"/><Relationship Id="rId3" Type="http://schemas.openxmlformats.org/officeDocument/2006/relationships/slideLayout" Target="../slideLayouts/slideLayout3.xml"/><Relationship Id="rId4" Type="http://schemas.openxmlformats.org/officeDocument/2006/relationships/slideLayout" Target="../slideLayouts/slideLayout4.xml"/><Relationship Id="rId5" Type="http://schemas.openxmlformats.org/officeDocument/2006/relationships/slideLayout" Target="../slideLayouts/slideLayout5.xml"/><Relationship Id="rId6" Type="http://schemas.openxmlformats.org/officeDocument/2006/relationships/slideLayout" Target="../slideLayouts/slideLayout6.xml"/><Relationship Id="rId7" Type="http://schemas.openxmlformats.org/officeDocument/2006/relationships/slideLayout" Target="../slideLayouts/slideLayout7.xml"/><Relationship Id="rId8" Type="http://schemas.openxmlformats.org/officeDocument/2006/relationships/slideLayout" Target="../slideLayouts/slideLayout8.xml"/><Relationship Id="rId9" Type="http://schemas.openxmlformats.org/officeDocument/2006/relationships/slideLayout" Target="../slideLayouts/slideLayout9.xml"/><Relationship Id="rId10" Type="http://schemas.openxmlformats.org/officeDocument/2006/relationships/slideLayout" Target="../slideLayouts/slideLayout10.xml"/><Relationship Id="rId11" Type="http://schemas.openxmlformats.org/officeDocument/2006/relationships/slideLayout" Target="../slideLayouts/slideLayout11.xml"/><Relationship Id="rId12" Type="http://schemas.openxmlformats.org/officeDocument/2006/relationships/theme" Target="../theme/theme1.xml"/></Relationships>
</file>

<file path=ppt/slideMasters/slideMaster1.xml><?xml version="1.0" encoding="utf-8"?>
<p:sld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Placeholder 1"/>
          <p:cNvSpPr>
            <a:spLocks noGrp="1"/>
          </p:cNvSpPr>
          <p:nvPr>
            <p:ph type="title"/>
          </p:nvPr>
        </p:nvSpPr>
        <p:spPr>
          <a:xfrm>
            <a:off x="457200" y="274638"/>
            <a:ext cx="8229600" cy="1143000"/>
          </a:xfrm>
          <a:prstGeom prst="rect">
            <a:avLst/>
          </a:prstGeom>
        </p:spPr>
        <p:txBody>
          <a:bodyPr vert="horz" lIns="91440" tIns="45720" rIns="91440" bIns="45720" rtlCol="0" anchor="ctr">
            <a:normAutofit/>
          </a:bodyPr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457200" y="1600200"/>
            <a:ext cx="8229600" cy="4525963"/>
          </a:xfrm>
          <a:prstGeom prst="rect">
            <a:avLst/>
          </a:prstGeom>
        </p:spPr>
        <p:txBody>
          <a:bodyPr vert="horz" lIns="91440" tIns="45720" rIns="91440" bIns="45720" rtlCol="0">
            <a:normAutofit/>
          </a:bodyPr>
          <a:lstStyle/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2"/>
          </p:nvPr>
        </p:nvSpPr>
        <p:spPr>
          <a:xfrm>
            <a:off x="457200" y="6356350"/>
            <a:ext cx="21336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l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5BCAD085-E8A6-8845-BD4E-CB4CCA059FC4}" type="datetimeFigureOut">
              <a:rPr lang="en-US" smtClean="0"/>
              <a:t>1/27/13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3"/>
          </p:nvPr>
        </p:nvSpPr>
        <p:spPr>
          <a:xfrm>
            <a:off x="3124200" y="6356350"/>
            <a:ext cx="28956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ctr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4"/>
          </p:nvPr>
        </p:nvSpPr>
        <p:spPr>
          <a:xfrm>
            <a:off x="6553200" y="6356350"/>
            <a:ext cx="21336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r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C1FF6DA9-008F-8B48-92A6-B652298478BF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2209977519"/>
      </p:ext>
    </p:extLst>
  </p:cSld>
  <p:clrMap bg1="lt1" tx1="dk1" bg2="lt2" tx2="dk2" accent1="accent1" accent2="accent2" accent3="accent3" accent4="accent4" accent5="accent5" accent6="accent6" hlink="hlink" folHlink="folHlink"/>
  <p:sldLayoutIdLst>
    <p:sldLayoutId id="2147483649" r:id="rId1"/>
    <p:sldLayoutId id="2147483650" r:id="rId2"/>
    <p:sldLayoutId id="2147483651" r:id="rId3"/>
    <p:sldLayoutId id="2147483652" r:id="rId4"/>
    <p:sldLayoutId id="2147483653" r:id="rId5"/>
    <p:sldLayoutId id="2147483654" r:id="rId6"/>
    <p:sldLayoutId id="2147483655" r:id="rId7"/>
    <p:sldLayoutId id="2147483656" r:id="rId8"/>
    <p:sldLayoutId id="2147483657" r:id="rId9"/>
    <p:sldLayoutId id="2147483658" r:id="rId10"/>
    <p:sldLayoutId id="2147483659" r:id="rId11"/>
  </p:sldLayoutIdLst>
  <p:txStyles>
    <p:titleStyle>
      <a:lvl1pPr algn="ctr" defTabSz="457200" rtl="0" eaLnBrk="1" latinLnBrk="0" hangingPunct="1">
        <a:spcBef>
          <a:spcPct val="0"/>
        </a:spcBef>
        <a:buNone/>
        <a:defRPr sz="4400" kern="1200">
          <a:solidFill>
            <a:schemeClr val="tx1"/>
          </a:solidFill>
          <a:latin typeface="+mj-lt"/>
          <a:ea typeface="+mj-ea"/>
          <a:cs typeface="+mj-cs"/>
        </a:defRPr>
      </a:lvl1pPr>
    </p:titleStyle>
    <p:bodyStyle>
      <a:lvl1pPr marL="342900" indent="-342900" algn="l" defTabSz="457200" rtl="0" eaLnBrk="1" latinLnBrk="0" hangingPunct="1">
        <a:spcBef>
          <a:spcPct val="20000"/>
        </a:spcBef>
        <a:buFont typeface="Arial"/>
        <a:buChar char="•"/>
        <a:defRPr sz="3200" kern="1200">
          <a:solidFill>
            <a:schemeClr val="tx1"/>
          </a:solidFill>
          <a:latin typeface="+mn-lt"/>
          <a:ea typeface="+mn-ea"/>
          <a:cs typeface="+mn-cs"/>
        </a:defRPr>
      </a:lvl1pPr>
      <a:lvl2pPr marL="742950" indent="-285750" algn="l" defTabSz="457200" rtl="0" eaLnBrk="1" latinLnBrk="0" hangingPunct="1">
        <a:spcBef>
          <a:spcPct val="20000"/>
        </a:spcBef>
        <a:buFont typeface="Arial"/>
        <a:buChar char="–"/>
        <a:defRPr sz="2800" kern="1200">
          <a:solidFill>
            <a:schemeClr val="tx1"/>
          </a:solidFill>
          <a:latin typeface="+mn-lt"/>
          <a:ea typeface="+mn-ea"/>
          <a:cs typeface="+mn-cs"/>
        </a:defRPr>
      </a:lvl2pPr>
      <a:lvl3pPr marL="1143000" indent="-228600" algn="l" defTabSz="457200" rtl="0" eaLnBrk="1" latinLnBrk="0" hangingPunct="1">
        <a:spcBef>
          <a:spcPct val="20000"/>
        </a:spcBef>
        <a:buFont typeface="Arial"/>
        <a:buChar char="•"/>
        <a:defRPr sz="2400" kern="1200">
          <a:solidFill>
            <a:schemeClr val="tx1"/>
          </a:solidFill>
          <a:latin typeface="+mn-lt"/>
          <a:ea typeface="+mn-ea"/>
          <a:cs typeface="+mn-cs"/>
        </a:defRPr>
      </a:lvl3pPr>
      <a:lvl4pPr marL="1600200" indent="-228600" algn="l" defTabSz="457200" rtl="0" eaLnBrk="1" latinLnBrk="0" hangingPunct="1">
        <a:spcBef>
          <a:spcPct val="20000"/>
        </a:spcBef>
        <a:buFont typeface="Arial"/>
        <a:buChar char="–"/>
        <a:defRPr sz="2000" kern="1200">
          <a:solidFill>
            <a:schemeClr val="tx1"/>
          </a:solidFill>
          <a:latin typeface="+mn-lt"/>
          <a:ea typeface="+mn-ea"/>
          <a:cs typeface="+mn-cs"/>
        </a:defRPr>
      </a:lvl4pPr>
      <a:lvl5pPr marL="2057400" indent="-228600" algn="l" defTabSz="457200" rtl="0" eaLnBrk="1" latinLnBrk="0" hangingPunct="1">
        <a:spcBef>
          <a:spcPct val="20000"/>
        </a:spcBef>
        <a:buFont typeface="Arial"/>
        <a:buChar char="»"/>
        <a:defRPr sz="2000" kern="1200">
          <a:solidFill>
            <a:schemeClr val="tx1"/>
          </a:solidFill>
          <a:latin typeface="+mn-lt"/>
          <a:ea typeface="+mn-ea"/>
          <a:cs typeface="+mn-cs"/>
        </a:defRPr>
      </a:lvl5pPr>
      <a:lvl6pPr marL="2514600" indent="-228600" algn="l" defTabSz="457200" rtl="0" eaLnBrk="1" latinLnBrk="0" hangingPunct="1">
        <a:spcBef>
          <a:spcPct val="20000"/>
        </a:spcBef>
        <a:buFont typeface="Arial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6pPr>
      <a:lvl7pPr marL="2971800" indent="-228600" algn="l" defTabSz="457200" rtl="0" eaLnBrk="1" latinLnBrk="0" hangingPunct="1">
        <a:spcBef>
          <a:spcPct val="20000"/>
        </a:spcBef>
        <a:buFont typeface="Arial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7pPr>
      <a:lvl8pPr marL="3429000" indent="-228600" algn="l" defTabSz="457200" rtl="0" eaLnBrk="1" latinLnBrk="0" hangingPunct="1">
        <a:spcBef>
          <a:spcPct val="20000"/>
        </a:spcBef>
        <a:buFont typeface="Arial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8pPr>
      <a:lvl9pPr marL="3886200" indent="-228600" algn="l" defTabSz="457200" rtl="0" eaLnBrk="1" latinLnBrk="0" hangingPunct="1">
        <a:spcBef>
          <a:spcPct val="20000"/>
        </a:spcBef>
        <a:buFont typeface="Arial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9pPr>
    </p:bodyStyle>
    <p:otherStyle>
      <a:defPPr>
        <a:defRPr lang="en-US"/>
      </a:defPPr>
      <a:lvl1pPr marL="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1pPr>
      <a:lvl2pPr marL="45720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2pPr>
      <a:lvl3pPr marL="91440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3pPr>
      <a:lvl4pPr marL="137160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182880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28600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74320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20040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65760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s/_rels/slide1.xml.rels><?xml version='1.0' encoding='UTF-8' standalone='yes'?>
<Relationships xmlns="http://schemas.openxmlformats.org/package/2006/relationships"><Relationship Id="rId1" Type="http://schemas.openxmlformats.org/officeDocument/2006/relationships/slideLayout" Target="../slideLayouts/slideLayout7.xml"/><Relationship Id="rId2" Type="http://schemas.openxmlformats.org/officeDocument/2006/relationships/image" Target="../media/image1.jpg"/></Relationships>
</file>

<file path=ppt/slides/_rels/slide2.xml.rels><?xml version='1.0' encoding='UTF-8' standalone='yes'?>
<Relationships xmlns="http://schemas.openxmlformats.org/package/2006/relationships"><Relationship Id="rId1" Type="http://schemas.openxmlformats.org/officeDocument/2006/relationships/slideLayout" Target="../slideLayouts/slideLayout7.xml"/><Relationship Id="rId2" Type="http://schemas.openxmlformats.org/officeDocument/2006/relationships/image" Target="../media/image2.jpg"/></Relationships>
</file>

<file path=ppt/slides/_rels/slide3.xml.rels><?xml version='1.0' encoding='UTF-8' standalone='yes'?>
<Relationships xmlns="http://schemas.openxmlformats.org/package/2006/relationships"><Relationship Id="rId1" Type="http://schemas.openxmlformats.org/officeDocument/2006/relationships/slideLayout" Target="../slideLayouts/slideLayout7.xml"/><Relationship Id="rId2" Type="http://schemas.openxmlformats.org/officeDocument/2006/relationships/image" Target="../media/image3.jpg"/></Relationships>
</file>

<file path=ppt/slides/_rels/slide4.xml.rels><?xml version='1.0' encoding='UTF-8' standalone='yes'?>
<Relationships xmlns="http://schemas.openxmlformats.org/package/2006/relationships"><Relationship Id="rId1" Type="http://schemas.openxmlformats.org/officeDocument/2006/relationships/slideLayout" Target="../slideLayouts/slideLayout7.xml"/><Relationship Id="rId2" Type="http://schemas.openxmlformats.org/officeDocument/2006/relationships/image" Target="../media/image4.jpg"/></Relationships>
</file>

<file path=ppt/slides/_rels/slide5.xml.rels><?xml version='1.0' encoding='UTF-8' standalone='yes'?>
<Relationships xmlns="http://schemas.openxmlformats.org/package/2006/relationships"><Relationship Id="rId1" Type="http://schemas.openxmlformats.org/officeDocument/2006/relationships/slideLayout" Target="../slideLayouts/slideLayout7.xml"/><Relationship Id="rId2" Type="http://schemas.openxmlformats.org/officeDocument/2006/relationships/image" Target="../media/image5.jpg"/></Relationships>
</file>

<file path=ppt/slides/_rels/slide6.xml.rels><?xml version='1.0' encoding='UTF-8' standalone='yes'?>
<Relationships xmlns="http://schemas.openxmlformats.org/package/2006/relationships"><Relationship Id="rId1" Type="http://schemas.openxmlformats.org/officeDocument/2006/relationships/slideLayout" Target="../slideLayouts/slideLayout7.xml"/><Relationship Id="rId2" Type="http://schemas.openxmlformats.org/officeDocument/2006/relationships/image" Target="../media/image6.jpg"/></Relationships>
</file>

<file path=ppt/slides/_rels/slide7.xml.rels><?xml version='1.0' encoding='UTF-8' standalone='yes'?>
<Relationships xmlns="http://schemas.openxmlformats.org/package/2006/relationships"><Relationship Id="rId1" Type="http://schemas.openxmlformats.org/officeDocument/2006/relationships/slideLayout" Target="../slideLayouts/slideLayout7.xml"/><Relationship Id="rId2" Type="http://schemas.openxmlformats.org/officeDocument/2006/relationships/image" Target="../media/image7.jpg"/></Relationships>
</file>

<file path=ppt/slides/_rels/slide8.xml.rels><?xml version='1.0' encoding='UTF-8' standalone='yes'?>
<Relationships xmlns="http://schemas.openxmlformats.org/package/2006/relationships"><Relationship Id="rId1" Type="http://schemas.openxmlformats.org/officeDocument/2006/relationships/slideLayout" Target="../slideLayouts/slideLayout7.xml"/><Relationship Id="rId2" Type="http://schemas.openxmlformats.org/officeDocument/2006/relationships/image" Target="../media/image8.jpg"/></Relationships>
</file>

<file path=ppt/slides/_rels/slide9.xml.rels><?xml version='1.0' encoding='UTF-8' standalone='yes'?>
<Relationships xmlns="http://schemas.openxmlformats.org/package/2006/relationships"><Relationship Id="rId1" Type="http://schemas.openxmlformats.org/officeDocument/2006/relationships/slideLayout" Target="../slideLayouts/slideLayout7.xml"/><Relationship Id="rId2" Type="http://schemas.openxmlformats.org/officeDocument/2006/relationships/image" Target="../media/image9.jpg"/></Relationships>
</file>

<file path=ppt/slides/_rels/slide10.xml.rels><?xml version='1.0' encoding='UTF-8' standalone='yes'?>
<Relationships xmlns="http://schemas.openxmlformats.org/package/2006/relationships"><Relationship Id="rId1" Type="http://schemas.openxmlformats.org/officeDocument/2006/relationships/slideLayout" Target="../slideLayouts/slideLayout7.xml"/><Relationship Id="rId2" Type="http://schemas.openxmlformats.org/officeDocument/2006/relationships/image" Target="../media/image10.jpg"/></Relationships>
</file>

<file path=ppt/slides/_rels/slide11.xml.rels><?xml version='1.0' encoding='UTF-8' standalone='yes'?>
<Relationships xmlns="http://schemas.openxmlformats.org/package/2006/relationships"><Relationship Id="rId1" Type="http://schemas.openxmlformats.org/officeDocument/2006/relationships/slideLayout" Target="../slideLayouts/slideLayout7.xml"/><Relationship Id="rId2" Type="http://schemas.openxmlformats.org/officeDocument/2006/relationships/image" Target="../media/image11.jpg"/></Relationships>
</file>

<file path=ppt/slides/_rels/slide12.xml.rels><?xml version='1.0' encoding='UTF-8' standalone='yes'?>
<Relationships xmlns="http://schemas.openxmlformats.org/package/2006/relationships"><Relationship Id="rId1" Type="http://schemas.openxmlformats.org/officeDocument/2006/relationships/slideLayout" Target="../slideLayouts/slideLayout7.xml"/><Relationship Id="rId2" Type="http://schemas.openxmlformats.org/officeDocument/2006/relationships/image" Target="../media/image12.jpg"/></Relationships>
</file>

<file path=ppt/slides/_rels/slide13.xml.rels><?xml version='1.0' encoding='UTF-8' standalone='yes'?>
<Relationships xmlns="http://schemas.openxmlformats.org/package/2006/relationships"><Relationship Id="rId1" Type="http://schemas.openxmlformats.org/officeDocument/2006/relationships/slideLayout" Target="../slideLayouts/slideLayout7.xml"/><Relationship Id="rId2" Type="http://schemas.openxmlformats.org/officeDocument/2006/relationships/image" Target="../media/image13.jpg"/></Relationships>
</file>

<file path=ppt/slides/_rels/slide14.xml.rels><?xml version='1.0' encoding='UTF-8' standalone='yes'?>
<Relationships xmlns="http://schemas.openxmlformats.org/package/2006/relationships"><Relationship Id="rId1" Type="http://schemas.openxmlformats.org/officeDocument/2006/relationships/slideLayout" Target="../slideLayouts/slideLayout7.xml"/><Relationship Id="rId2" Type="http://schemas.openxmlformats.org/officeDocument/2006/relationships/image" Target="../media/image14.jpg"/></Relationships>
</file>

<file path=ppt/slides/_rels/slide15.xml.rels><?xml version='1.0' encoding='UTF-8' standalone='yes'?>
<Relationships xmlns="http://schemas.openxmlformats.org/package/2006/relationships"><Relationship Id="rId1" Type="http://schemas.openxmlformats.org/officeDocument/2006/relationships/slideLayout" Target="../slideLayouts/slideLayout7.xml"/><Relationship Id="rId2" Type="http://schemas.openxmlformats.org/officeDocument/2006/relationships/image" Target="../media/image15.jpg"/></Relationships>
</file>

<file path=ppt/slides/_rels/slide16.xml.rels><?xml version='1.0' encoding='UTF-8' standalone='yes'?>
<Relationships xmlns="http://schemas.openxmlformats.org/package/2006/relationships"><Relationship Id="rId1" Type="http://schemas.openxmlformats.org/officeDocument/2006/relationships/slideLayout" Target="../slideLayouts/slideLayout7.xml"/><Relationship Id="rId2" Type="http://schemas.openxmlformats.org/officeDocument/2006/relationships/image" Target="../media/image16.jpg"/></Relationships>
</file>

<file path=ppt/slides/_rels/slide17.xml.rels><?xml version='1.0' encoding='UTF-8' standalone='yes'?>
<Relationships xmlns="http://schemas.openxmlformats.org/package/2006/relationships"><Relationship Id="rId1" Type="http://schemas.openxmlformats.org/officeDocument/2006/relationships/slideLayout" Target="../slideLayouts/slideLayout7.xml"/><Relationship Id="rId2" Type="http://schemas.openxmlformats.org/officeDocument/2006/relationships/image" Target="../media/image17.jpg"/><Relationship Id="rId3" Type="http://schemas.openxmlformats.org/officeDocument/2006/relationships/hyperlink" Target="https://personwise.ai/t/24e970a5/public?entry_surface=public_courseware_pptx" TargetMode="External"/></Relationships>
</file>

<file path=ppt/slides/slide1.xml><?xml version="1.0" encoding="utf-8"?>
<p:sld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/>
      <p:pic>
        <p:nvPicPr>
          <p:cNvPr id="2" name="Picture 1" descr="image.jpg"/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0" y="0"/>
            <a:ext cx="9753600" cy="7315200"/>
          </a:xfrm>
          <a:prstGeom prst="rect">
            <a:avLst/>
          </a:prstGeom>
        </p:spPr>
      </p:pic>
    </p:spTree>
  </p:cSld>
  <p:clrMapOvr>
    <a:masterClrMapping/>
  </p:clrMapOvr>
</p:sld>
</file>

<file path=ppt/slides/slide2.xml><?xml version="1.0" encoding="utf-8"?>
<p:sld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/>
      <p:pic>
        <p:nvPicPr>
          <p:cNvPr id="2" name="Picture 1" descr="image.jpg"/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0" y="0"/>
            <a:ext cx="9753600" cy="7315200"/>
          </a:xfrm>
          <a:prstGeom prst="rect">
            <a:avLst/>
          </a:prstGeom>
        </p:spPr>
      </p:pic>
    </p:spTree>
  </p:cSld>
  <p:clrMapOvr>
    <a:masterClrMapping/>
  </p:clrMapOvr>
</p:sld>
</file>

<file path=ppt/slides/slide3.xml><?xml version="1.0" encoding="utf-8"?>
<p:sld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/>
      <p:pic>
        <p:nvPicPr>
          <p:cNvPr id="2" name="Picture 1" descr="image.jpg"/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0" y="0"/>
            <a:ext cx="9753600" cy="7315200"/>
          </a:xfrm>
          <a:prstGeom prst="rect">
            <a:avLst/>
          </a:prstGeom>
        </p:spPr>
      </p:pic>
    </p:spTree>
  </p:cSld>
  <p:clrMapOvr>
    <a:masterClrMapping/>
  </p:clrMapOvr>
</p:sld>
</file>

<file path=ppt/slides/slide4.xml><?xml version="1.0" encoding="utf-8"?>
<p:sld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/>
      <p:pic>
        <p:nvPicPr>
          <p:cNvPr id="2" name="Picture 1" descr="image.jpg"/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0" y="0"/>
            <a:ext cx="9753600" cy="7315200"/>
          </a:xfrm>
          <a:prstGeom prst="rect">
            <a:avLst/>
          </a:prstGeom>
        </p:spPr>
      </p:pic>
    </p:spTree>
  </p:cSld>
  <p:clrMapOvr>
    <a:masterClrMapping/>
  </p:clrMapOvr>
</p:sld>
</file>

<file path=ppt/slides/slide5.xml><?xml version="1.0" encoding="utf-8"?>
<p:sld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/>
      <p:pic>
        <p:nvPicPr>
          <p:cNvPr id="2" name="Picture 1" descr="image.jpg"/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0" y="0"/>
            <a:ext cx="9753600" cy="7315200"/>
          </a:xfrm>
          <a:prstGeom prst="rect">
            <a:avLst/>
          </a:prstGeom>
        </p:spPr>
      </p:pic>
    </p:spTree>
  </p:cSld>
  <p:clrMapOvr>
    <a:masterClrMapping/>
  </p:clrMapOvr>
</p:sld>
</file>

<file path=ppt/slides/slide6.xml><?xml version="1.0" encoding="utf-8"?>
<p:sld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/>
      <p:pic>
        <p:nvPicPr>
          <p:cNvPr id="2" name="Picture 1" descr="image.jpg"/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0" y="0"/>
            <a:ext cx="9753600" cy="7315200"/>
          </a:xfrm>
          <a:prstGeom prst="rect">
            <a:avLst/>
          </a:prstGeom>
        </p:spPr>
      </p:pic>
    </p:spTree>
  </p:cSld>
  <p:clrMapOvr>
    <a:masterClrMapping/>
  </p:clrMapOvr>
</p:sld>
</file>

<file path=ppt/slides/slide7.xml><?xml version="1.0" encoding="utf-8"?>
<p:sld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/>
      <p:pic>
        <p:nvPicPr>
          <p:cNvPr id="2" name="Picture 1" descr="image.jpg"/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0" y="0"/>
            <a:ext cx="9753600" cy="7315200"/>
          </a:xfrm>
          <a:prstGeom prst="rect">
            <a:avLst/>
          </a:prstGeom>
        </p:spPr>
      </p:pic>
    </p:spTree>
  </p:cSld>
  <p:clrMapOvr>
    <a:masterClrMapping/>
  </p:clrMapOvr>
</p:sld>
</file>

<file path=ppt/slides/slide8.xml><?xml version="1.0" encoding="utf-8"?>
<p:sld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/>
      <p:pic>
        <p:nvPicPr>
          <p:cNvPr id="2" name="Picture 1" descr="image.jpg"/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0" y="0"/>
            <a:ext cx="9753600" cy="7315200"/>
          </a:xfrm>
          <a:prstGeom prst="rect">
            <a:avLst/>
          </a:prstGeom>
        </p:spPr>
      </p:pic>
    </p:spTree>
  </p:cSld>
  <p:clrMapOvr>
    <a:masterClrMapping/>
  </p:clrMapOvr>
</p:sld>
</file>

<file path=ppt/slides/slide9.xml><?xml version="1.0" encoding="utf-8"?>
<p:sld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/>
      <p:pic>
        <p:nvPicPr>
          <p:cNvPr id="2" name="Picture 1" descr="image.jpg"/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0" y="0"/>
            <a:ext cx="9753600" cy="7315200"/>
          </a:xfrm>
          <a:prstGeom prst="rect">
            <a:avLst/>
          </a:prstGeom>
        </p:spPr>
      </p:pic>
    </p:spTree>
  </p:cSld>
  <p:clrMapOvr>
    <a:masterClrMapping/>
  </p:clrMapOvr>
</p:sld>
</file>

<file path=ppt/slides/slide10.xml><?xml version="1.0" encoding="utf-8"?>
<p:sld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/>
      <p:pic>
        <p:nvPicPr>
          <p:cNvPr id="2" name="Picture 1" descr="image.jpg"/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0" y="0"/>
            <a:ext cx="9753600" cy="7315200"/>
          </a:xfrm>
          <a:prstGeom prst="rect">
            <a:avLst/>
          </a:prstGeom>
        </p:spPr>
      </p:pic>
    </p:spTree>
  </p:cSld>
  <p:clrMapOvr>
    <a:masterClrMapping/>
  </p:clrMapOvr>
</p:sld>
</file>

<file path=ppt/slides/slide11.xml><?xml version="1.0" encoding="utf-8"?>
<p:sld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/>
      <p:pic>
        <p:nvPicPr>
          <p:cNvPr id="2" name="Picture 1" descr="image.jpg"/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0" y="0"/>
            <a:ext cx="9753600" cy="7315200"/>
          </a:xfrm>
          <a:prstGeom prst="rect">
            <a:avLst/>
          </a:prstGeom>
        </p:spPr>
      </p:pic>
    </p:spTree>
  </p:cSld>
  <p:clrMapOvr>
    <a:masterClrMapping/>
  </p:clrMapOvr>
</p:sld>
</file>

<file path=ppt/slides/slide12.xml><?xml version="1.0" encoding="utf-8"?>
<p:sld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/>
      <p:pic>
        <p:nvPicPr>
          <p:cNvPr id="2" name="Picture 1" descr="image.jpg"/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0" y="0"/>
            <a:ext cx="9753600" cy="7315200"/>
          </a:xfrm>
          <a:prstGeom prst="rect">
            <a:avLst/>
          </a:prstGeom>
        </p:spPr>
      </p:pic>
    </p:spTree>
  </p:cSld>
  <p:clrMapOvr>
    <a:masterClrMapping/>
  </p:clrMapOvr>
</p:sld>
</file>

<file path=ppt/slides/slide13.xml><?xml version="1.0" encoding="utf-8"?>
<p:sld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/>
      <p:pic>
        <p:nvPicPr>
          <p:cNvPr id="2" name="Picture 1" descr="image.jpg"/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0" y="0"/>
            <a:ext cx="9753600" cy="7315200"/>
          </a:xfrm>
          <a:prstGeom prst="rect">
            <a:avLst/>
          </a:prstGeom>
        </p:spPr>
      </p:pic>
    </p:spTree>
  </p:cSld>
  <p:clrMapOvr>
    <a:masterClrMapping/>
  </p:clrMapOvr>
</p:sld>
</file>

<file path=ppt/slides/slide14.xml><?xml version="1.0" encoding="utf-8"?>
<p:sld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/>
      <p:pic>
        <p:nvPicPr>
          <p:cNvPr id="2" name="Picture 1" descr="image.jpg"/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0" y="0"/>
            <a:ext cx="9753600" cy="7315200"/>
          </a:xfrm>
          <a:prstGeom prst="rect">
            <a:avLst/>
          </a:prstGeom>
        </p:spPr>
      </p:pic>
    </p:spTree>
  </p:cSld>
  <p:clrMapOvr>
    <a:masterClrMapping/>
  </p:clrMapOvr>
</p:sld>
</file>

<file path=ppt/slides/slide15.xml><?xml version="1.0" encoding="utf-8"?>
<p:sld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/>
      <p:pic>
        <p:nvPicPr>
          <p:cNvPr id="2" name="Picture 1" descr="image.jpg"/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0" y="0"/>
            <a:ext cx="9753600" cy="7315200"/>
          </a:xfrm>
          <a:prstGeom prst="rect">
            <a:avLst/>
          </a:prstGeom>
        </p:spPr>
      </p:pic>
    </p:spTree>
  </p:cSld>
  <p:clrMapOvr>
    <a:masterClrMapping/>
  </p:clrMapOvr>
</p:sld>
</file>

<file path=ppt/slides/slide16.xml><?xml version="1.0" encoding="utf-8"?>
<p:sld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/>
      <p:pic>
        <p:nvPicPr>
          <p:cNvPr id="2" name="Picture 1" descr="image.jpg"/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0" y="0"/>
            <a:ext cx="9753600" cy="7315200"/>
          </a:xfrm>
          <a:prstGeom prst="rect">
            <a:avLst/>
          </a:prstGeom>
        </p:spPr>
      </p:pic>
    </p:spTree>
  </p:cSld>
  <p:clrMapOvr>
    <a:masterClrMapping/>
  </p:clrMapOvr>
</p:sld>
</file>

<file path=ppt/slides/slide17.xml><?xml version="1.0" encoding="utf-8"?>
<p:sld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/>
      <p:pic>
        <p:nvPicPr>
          <p:cNvPr id="2" name="Picture 1" descr="image.jpg">
            <a:hlinkClick r:id="rId3"/>
      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0" y="0"/>
            <a:ext cx="9753600" cy="7315200"/>
          </a:xfrm>
          <a:prstGeom prst="rect">
            <a:avLst/>
          </a:prstGeom>
        </p:spPr>
      </p:pic>
    </p:spTree>
  </p:cSld>
  <p:clrMapOvr>
    <a:masterClrMapping/>
  </p:clrMapOvr>
</p:sld>
</file>

<file path=ppt/theme/theme1.xml><?xml version="1.0" encoding="utf-8"?>
<a:theme xmlns:a="http://schemas.openxmlformats.org/drawingml/2006/main" name="Office Theme">
  <a:themeElements>
    <a:clrScheme name="Office">
      <a:dk1>
        <a:sysClr val="windowText" lastClr="000000"/>
      </a:dk1>
      <a:lt1>
        <a:sysClr val="window" lastClr="FFFFFF"/>
      </a:lt1>
      <a:dk2>
        <a:srgbClr val="1F497D"/>
      </a:dk2>
      <a:lt2>
        <a:srgbClr val="EEECE1"/>
      </a:lt2>
      <a:accent1>
        <a:srgbClr val="4F81BD"/>
      </a:accent1>
      <a:accent2>
        <a:srgbClr val="C0504D"/>
      </a:accent2>
      <a:accent3>
        <a:srgbClr val="9BBB59"/>
      </a:accent3>
      <a:accent4>
        <a:srgbClr val="8064A2"/>
      </a:accent4>
      <a:accent5>
        <a:srgbClr val="4BACC6"/>
      </a:accent5>
      <a:accent6>
        <a:srgbClr val="F79646"/>
      </a:accent6>
      <a:hlink>
        <a:srgbClr val="0000FF"/>
      </a:hlink>
      <a:folHlink>
        <a:srgbClr val="800080"/>
      </a:folHlink>
    </a:clrScheme>
    <a:fontScheme name="Office">
      <a:maj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</a:majorFont>
      <a:min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tint val="50000"/>
                <a:satMod val="300000"/>
              </a:schemeClr>
            </a:gs>
            <a:gs pos="35000">
              <a:schemeClr val="phClr">
                <a:tint val="37000"/>
                <a:satMod val="300000"/>
              </a:schemeClr>
            </a:gs>
            <a:gs pos="100000">
              <a:schemeClr val="phClr">
                <a:tint val="15000"/>
                <a:satMod val="350000"/>
              </a:schemeClr>
            </a:gs>
          </a:gsLst>
          <a:lin ang="16200000" scaled="1"/>
        </a:gradFill>
        <a:gradFill rotWithShape="1">
          <a:gsLst>
            <a:gs pos="0">
              <a:schemeClr val="phClr">
                <a:tint val="100000"/>
                <a:shade val="100000"/>
                <a:satMod val="130000"/>
              </a:schemeClr>
            </a:gs>
            <a:gs pos="100000">
              <a:schemeClr val="phClr">
                <a:tint val="50000"/>
                <a:shade val="100000"/>
                <a:satMod val="350000"/>
              </a:schemeClr>
            </a:gs>
          </a:gsLst>
          <a:lin ang="16200000" scaled="0"/>
        </a:gradFill>
      </a:fillStyleLst>
      <a:lnStyleLst>
        <a:ln w="9525" cap="flat" cmpd="sng" algn="ctr">
          <a:solidFill>
            <a:schemeClr val="phClr">
              <a:shade val="95000"/>
              <a:satMod val="105000"/>
            </a:schemeClr>
          </a:solidFill>
          <a:prstDash val="solid"/>
        </a:ln>
        <a:ln w="25400" cap="flat" cmpd="sng" algn="ctr">
          <a:solidFill>
            <a:schemeClr val="phClr"/>
          </a:solidFill>
          <a:prstDash val="solid"/>
        </a:ln>
        <a:ln w="38100" cap="flat" cmpd="sng" algn="ctr">
          <a:solidFill>
            <a:schemeClr val="phClr"/>
          </a:solidFill>
          <a:prstDash val="solid"/>
        </a:ln>
      </a:lnStyleLst>
      <a:effectStyleLst>
        <a:effectStyle>
          <a:effectLst>
            <a:outerShdw blurRad="40000" dist="20000" dir="5400000" rotWithShape="0">
              <a:srgbClr val="000000">
                <a:alpha val="38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  <a:scene3d>
            <a:camera prst="orthographicFront">
              <a:rot lat="0" lon="0" rev="0"/>
            </a:camera>
            <a:lightRig rig="threePt" dir="t">
              <a:rot lat="0" lon="0" rev="1200000"/>
            </a:lightRig>
          </a:scene3d>
          <a:sp3d>
            <a:bevelT w="63500" h="25400"/>
          </a:sp3d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40000"/>
                <a:satMod val="350000"/>
              </a:schemeClr>
            </a:gs>
            <a:gs pos="40000">
              <a:schemeClr val="phClr">
                <a:tint val="45000"/>
                <a:shade val="99000"/>
                <a:satMod val="350000"/>
              </a:schemeClr>
            </a:gs>
            <a:gs pos="100000">
              <a:schemeClr val="phClr">
                <a:shade val="20000"/>
                <a:satMod val="255000"/>
              </a:schemeClr>
            </a:gs>
          </a:gsLst>
          <a:path path="circle">
            <a:fillToRect l="50000" t="-80000" r="50000" b="180000"/>
          </a:path>
        </a:gradFill>
        <a:gradFill rotWithShape="1">
          <a:gsLst>
            <a:gs pos="0">
              <a:schemeClr val="phClr">
                <a:tint val="80000"/>
                <a:satMod val="300000"/>
              </a:schemeClr>
            </a:gs>
            <a:gs pos="100000">
              <a:schemeClr val="phClr">
                <a:shade val="30000"/>
                <a:satMod val="200000"/>
              </a:schemeClr>
            </a:gs>
          </a:gsLst>
          <a:path path="circle">
            <a:fillToRect l="50000" t="50000" r="50000" b="50000"/>
          </a:path>
        </a:gradFill>
      </a:bgFillStyleLst>
    </a:fmtScheme>
  </a:themeElements>
  <a:objectDefaults>
    <a:spDef>
      <a:spPr/>
      <a:bodyPr/>
      <a:lstStyle/>
      <a:style>
        <a:lnRef idx="1">
          <a:schemeClr val="accent1"/>
        </a:lnRef>
        <a:fillRef idx="3">
          <a:schemeClr val="accent1"/>
        </a:fillRef>
        <a:effectRef idx="2">
          <a:schemeClr val="accent1"/>
        </a:effectRef>
        <a:fontRef idx="minor">
          <a:schemeClr val="lt1"/>
        </a:fontRef>
      </a:style>
    </a:spDef>
    <a:lnDef>
      <a:spPr/>
      <a:bodyPr/>
      <a:lstStyle/>
      <a:style>
        <a:lnRef idx="2">
          <a:schemeClr val="accent1"/>
        </a:lnRef>
        <a:fillRef idx="0">
          <a:schemeClr val="accent1"/>
        </a:fillRef>
        <a:effectRef idx="1">
          <a:schemeClr val="accent1"/>
        </a:effectRef>
        <a:fontRef idx="minor">
          <a:schemeClr val="tx1"/>
        </a:fontRef>
      </a:style>
    </a:lnDef>
  </a:objectDefaults>
  <a:extraClrSchemeLst/>
</a:theme>
</file>

<file path=docProps/app.xml><?xml version="1.0" encoding="utf-8"?>
<Properties xmlns="http://schemas.openxmlformats.org/officeDocument/2006/extended-properties" xmlns:vt="http://schemas.openxmlformats.org/officeDocument/2006/docPropsVTypes">
  <TotalTime>1</TotalTime>
  <Words>0</Words>
  <Application>Microsoft Macintosh PowerPoint</Application>
  <PresentationFormat>On-screen Show (4:3)</PresentationFormat>
  <Paragraphs>0</Paragraphs>
  <Slides>0</Slides>
  <Notes>0</Notes>
  <HiddenSlides>0</HiddenSlides>
  <MMClips>0</MMClips>
  <ScaleCrop>false</ScaleCrop>
  <HeadingPairs>
    <vt:vector size="4" baseType="variant">
      <vt:variant>
        <vt:lpstr>Theme</vt:lpstr>
      </vt:variant>
      <vt:variant>
        <vt:i4>1</vt:i4>
      </vt:variant>
      <vt:variant>
        <vt:lpstr>Slide Titles</vt:lpstr>
      </vt:variant>
      <vt:variant>
        <vt:i4>0</vt:i4>
      </vt:variant>
    </vt:vector>
  </HeadingPairs>
  <TitlesOfParts>
    <vt:vector size="1" baseType="lpstr">
      <vt:lpstr>Office Theme</vt:lpstr>
    </vt:vector>
  </TitlesOfParts>
  <Manager/>
  <Company/>
  <LinksUpToDate>false</LinksUpToDate>
  <SharedDoc>false</SharedDoc>
  <HyperlinkBase/>
  <HyperlinksChanged>false</HyperlinksChanged>
  <AppVersion>14.0000</AppVersion>
</Properties>
</file>

<file path=docProps/core.xml><?xml version="1.0" encoding="utf-8"?>
<cp:coreProperties xmlns:cp="http://schemas.openxmlformats.org/package/2006/metadata/core-properties" xmlns:dc="http://purl.org/dc/elements/1.1/" xmlns:dcterms="http://purl.org/dc/terms/" xmlns:dcmitype="http://purl.org/dc/dcmitype/" xmlns:xsi="http://www.w3.org/2001/XMLSchema-instance">
  <dc:title/>
  <dc:subject/>
  <dc:creator/>
  <cp:keywords/>
  <dc:description>generated using python-pptx</dc:description>
  <cp:lastModifiedBy>Steve Canny</cp:lastModifiedBy>
  <cp:revision>1</cp:revision>
  <dcterms:created xsi:type="dcterms:W3CDTF">2013-01-27T09:14:16Z</dcterms:created>
  <dcterms:modified xsi:type="dcterms:W3CDTF">2013-01-27T09:15:58Z</dcterms:modified>
  <cp:category/>
</cp:coreProperties>
</file>