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openxmlformats.org/officeDocument/2006/relationships/hyperlink" Target="https://personwise.ai/t/08a9ff5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