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microsoft.com/office/2007/relationships/media" Target="../media/media18.mp4"/><Relationship Id="rId4" Type="http://schemas.openxmlformats.org/officeDocument/2006/relationships/video" Target="../media/media18.mp4"/><Relationship Id="rId5" Type="http://schemas.openxmlformats.org/officeDocument/2006/relationships/image" Target="../media/image3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hyperlink" Target="https://personwise.ai/t/08a9ff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